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88" r:id="rId4"/>
  </p:sldMasterIdLst>
  <p:notesMasterIdLst>
    <p:notesMasterId r:id="rId42"/>
  </p:notesMasterIdLst>
  <p:handoutMasterIdLst>
    <p:handoutMasterId r:id="rId43"/>
  </p:handoutMasterIdLst>
  <p:sldIdLst>
    <p:sldId id="256" r:id="rId5"/>
    <p:sldId id="261" r:id="rId6"/>
    <p:sldId id="262" r:id="rId7"/>
    <p:sldId id="284" r:id="rId8"/>
    <p:sldId id="305" r:id="rId9"/>
    <p:sldId id="263" r:id="rId10"/>
    <p:sldId id="265" r:id="rId11"/>
    <p:sldId id="282" r:id="rId12"/>
    <p:sldId id="266" r:id="rId13"/>
    <p:sldId id="281" r:id="rId14"/>
    <p:sldId id="272" r:id="rId15"/>
    <p:sldId id="273" r:id="rId16"/>
    <p:sldId id="274" r:id="rId17"/>
    <p:sldId id="276" r:id="rId18"/>
    <p:sldId id="302" r:id="rId19"/>
    <p:sldId id="303" r:id="rId20"/>
    <p:sldId id="285" r:id="rId21"/>
    <p:sldId id="287" r:id="rId22"/>
    <p:sldId id="288" r:id="rId23"/>
    <p:sldId id="286" r:id="rId24"/>
    <p:sldId id="289" r:id="rId25"/>
    <p:sldId id="301" r:id="rId26"/>
    <p:sldId id="290" r:id="rId27"/>
    <p:sldId id="299" r:id="rId28"/>
    <p:sldId id="300" r:id="rId29"/>
    <p:sldId id="307" r:id="rId30"/>
    <p:sldId id="308" r:id="rId31"/>
    <p:sldId id="309" r:id="rId32"/>
    <p:sldId id="310" r:id="rId33"/>
    <p:sldId id="292" r:id="rId34"/>
    <p:sldId id="291" r:id="rId35"/>
    <p:sldId id="293" r:id="rId36"/>
    <p:sldId id="294" r:id="rId37"/>
    <p:sldId id="296" r:id="rId38"/>
    <p:sldId id="297" r:id="rId39"/>
    <p:sldId id="304" r:id="rId40"/>
    <p:sldId id="26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300"/>
    <a:srgbClr val="972173"/>
    <a:srgbClr val="FFFF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9" autoAdjust="0"/>
    <p:restoredTop sz="94609"/>
  </p:normalViewPr>
  <p:slideViewPr>
    <p:cSldViewPr snapToGrid="0">
      <p:cViewPr varScale="1">
        <p:scale>
          <a:sx n="151" d="100"/>
          <a:sy n="151" d="100"/>
        </p:scale>
        <p:origin x="984" y="20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6" d="100"/>
          <a:sy n="86" d="100"/>
        </p:scale>
        <p:origin x="299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Tabelle1!$B$1</c:f>
              <c:strCache>
                <c:ptCount val="1"/>
                <c:pt idx="0">
                  <c:v>Anzahl</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Pt>
            <c:idx val="0"/>
            <c:invertIfNegative val="0"/>
            <c:bubble3D val="0"/>
            <c:spPr>
              <a:solidFill>
                <a:srgbClr val="972173"/>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3-BF53-BB43-8A2C-50A3C3F42DE7}"/>
              </c:ext>
            </c:extLst>
          </c:dPt>
          <c:dPt>
            <c:idx val="2"/>
            <c:invertIfNegative val="0"/>
            <c:bubble3D val="0"/>
            <c:spPr>
              <a:solidFill>
                <a:srgbClr val="0070C0"/>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4-BF53-BB43-8A2C-50A3C3F42DE7}"/>
              </c:ext>
            </c:extLst>
          </c:dPt>
          <c:dPt>
            <c:idx val="3"/>
            <c:invertIfNegative val="0"/>
            <c:bubble3D val="0"/>
            <c:spPr>
              <a:solidFill>
                <a:srgbClr val="FFC000"/>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5-BF53-BB43-8A2C-50A3C3F42DE7}"/>
              </c:ext>
            </c:extLst>
          </c:dPt>
          <c:dLbls>
            <c:dLbl>
              <c:idx val="0"/>
              <c:layout>
                <c:manualLayout>
                  <c:x val="1.4023161818045708E-3"/>
                  <c:y val="-4.0124661820536776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extLst>
                <c:ext xmlns:c15="http://schemas.microsoft.com/office/drawing/2012/chart" uri="{CE6537A1-D6FC-4f65-9D91-7224C49458BB}">
                  <c15:layout>
                    <c:manualLayout>
                      <c:w val="5.6896683840499104E-2"/>
                      <c:h val="5.0107526181682197E-2"/>
                    </c:manualLayout>
                  </c15:layout>
                </c:ext>
                <c:ext xmlns:c16="http://schemas.microsoft.com/office/drawing/2014/chart" uri="{C3380CC4-5D6E-409C-BE32-E72D297353CC}">
                  <c16:uniqueId val="{00000003-BF53-BB43-8A2C-50A3C3F42DE7}"/>
                </c:ext>
              </c:extLst>
            </c:dLbl>
            <c:dLbl>
              <c:idx val="2"/>
              <c:layout>
                <c:manualLayout>
                  <c:x val="0"/>
                  <c:y val="-3.1613520783065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F53-BB43-8A2C-50A3C3F42DE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Tabelle1!$A$2:$A$5</c:f>
              <c:strCache>
                <c:ptCount val="4"/>
                <c:pt idx="0">
                  <c:v>Neue Datensätze</c:v>
                </c:pt>
                <c:pt idx="1">
                  <c:v>Neue Fotos</c:v>
                </c:pt>
                <c:pt idx="2">
                  <c:v>Weitere Daten</c:v>
                </c:pt>
                <c:pt idx="3">
                  <c:v>Weitere Fotos</c:v>
                </c:pt>
              </c:strCache>
            </c:strRef>
          </c:cat>
          <c:val>
            <c:numRef>
              <c:f>Tabelle1!$B$2:$B$5</c:f>
              <c:numCache>
                <c:formatCode>General</c:formatCode>
                <c:ptCount val="4"/>
                <c:pt idx="0">
                  <c:v>600</c:v>
                </c:pt>
                <c:pt idx="1">
                  <c:v>2400</c:v>
                </c:pt>
                <c:pt idx="2">
                  <c:v>500</c:v>
                </c:pt>
                <c:pt idx="3">
                  <c:v>1300</c:v>
                </c:pt>
              </c:numCache>
            </c:numRef>
          </c:val>
          <c:extLst>
            <c:ext xmlns:c16="http://schemas.microsoft.com/office/drawing/2014/chart" uri="{C3380CC4-5D6E-409C-BE32-E72D297353CC}">
              <c16:uniqueId val="{00000000-BF53-BB43-8A2C-50A3C3F42DE7}"/>
            </c:ext>
          </c:extLst>
        </c:ser>
        <c:dLbls>
          <c:showLegendKey val="0"/>
          <c:showVal val="1"/>
          <c:showCatName val="0"/>
          <c:showSerName val="0"/>
          <c:showPercent val="0"/>
          <c:showBubbleSize val="0"/>
        </c:dLbls>
        <c:gapWidth val="75"/>
        <c:shape val="box"/>
        <c:axId val="99868095"/>
        <c:axId val="99951503"/>
        <c:axId val="0"/>
      </c:bar3DChart>
      <c:catAx>
        <c:axId val="9986809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de-DE"/>
          </a:p>
        </c:txPr>
        <c:crossAx val="99951503"/>
        <c:crosses val="autoZero"/>
        <c:auto val="1"/>
        <c:lblAlgn val="ctr"/>
        <c:lblOffset val="100"/>
        <c:noMultiLvlLbl val="0"/>
      </c:catAx>
      <c:valAx>
        <c:axId val="9995150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de-DE"/>
          </a:p>
        </c:txPr>
        <c:crossAx val="99868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FCFB8-3451-4E3D-8B5A-3C81DD93D1C4}" type="doc">
      <dgm:prSet loTypeId="urn:microsoft.com/office/officeart/2008/layout/LinedList" loCatId="list" qsTypeId="urn:microsoft.com/office/officeart/2005/8/quickstyle/simple5" qsCatId="simple" csTypeId="urn:microsoft.com/office/officeart/2005/8/colors/accent5_2" csCatId="accent5" phldr="1"/>
      <dgm:spPr/>
      <dgm:t>
        <a:bodyPr/>
        <a:lstStyle/>
        <a:p>
          <a:endParaRPr lang="en-US"/>
        </a:p>
      </dgm:t>
    </dgm:pt>
    <dgm:pt modelId="{D0B0A9A0-6E37-4F39-BBAC-8839DA70ACA7}">
      <dgm:prSet/>
      <dgm:spPr/>
      <dgm:t>
        <a:bodyPr/>
        <a:lstStyle/>
        <a:p>
          <a:r>
            <a:rPr lang="en-US" dirty="0" err="1">
              <a:latin typeface="Arial" panose="020B0604020202020204" pitchFamily="34" charset="0"/>
              <a:cs typeface="Arial" panose="020B0604020202020204" pitchFamily="34" charset="0"/>
            </a:rPr>
            <a:t>Lessingstadt</a:t>
          </a:r>
          <a:r>
            <a:rPr lang="en-US" dirty="0">
              <a:latin typeface="Arial" panose="020B0604020202020204" pitchFamily="34" charset="0"/>
              <a:cs typeface="Arial" panose="020B0604020202020204" pitchFamily="34" charset="0"/>
            </a:rPr>
            <a:t> Wolfenbüttel - Heimat des </a:t>
          </a:r>
          <a:r>
            <a:rPr lang="en-US" dirty="0" err="1">
              <a:latin typeface="Arial" panose="020B0604020202020204" pitchFamily="34" charset="0"/>
              <a:cs typeface="Arial" panose="020B0604020202020204" pitchFamily="34" charset="0"/>
            </a:rPr>
            <a:t>Jägermeisters</a:t>
          </a:r>
          <a:endParaRPr lang="en-US" dirty="0">
            <a:latin typeface="Arial" panose="020B0604020202020204" pitchFamily="34" charset="0"/>
            <a:cs typeface="Arial" panose="020B0604020202020204" pitchFamily="34" charset="0"/>
          </a:endParaRPr>
        </a:p>
      </dgm:t>
    </dgm:pt>
    <dgm:pt modelId="{DE92BEE5-0146-4E6C-80A2-35F505D2A416}" type="parTrans" cxnId="{06DA031B-27D2-4673-B78B-9E6315C623AD}">
      <dgm:prSet/>
      <dgm:spPr/>
      <dgm:t>
        <a:bodyPr/>
        <a:lstStyle/>
        <a:p>
          <a:endParaRPr lang="en-US">
            <a:latin typeface="Arial" panose="020B0604020202020204" pitchFamily="34" charset="0"/>
            <a:cs typeface="Arial" panose="020B0604020202020204" pitchFamily="34" charset="0"/>
          </a:endParaRPr>
        </a:p>
      </dgm:t>
    </dgm:pt>
    <dgm:pt modelId="{36C43C8A-3E84-4A1B-8426-F3D8AFEF585B}" type="sibTrans" cxnId="{06DA031B-27D2-4673-B78B-9E6315C623AD}">
      <dgm:prSet/>
      <dgm:spPr/>
      <dgm:t>
        <a:bodyPr/>
        <a:lstStyle/>
        <a:p>
          <a:endParaRPr lang="en-US">
            <a:latin typeface="Arial" panose="020B0604020202020204" pitchFamily="34" charset="0"/>
            <a:cs typeface="Arial" panose="020B0604020202020204" pitchFamily="34" charset="0"/>
          </a:endParaRPr>
        </a:p>
      </dgm:t>
    </dgm:pt>
    <dgm:pt modelId="{6585E6BB-7A90-4923-8F9B-D17C841E8EEE}">
      <dgm:prSet/>
      <dgm:spPr/>
      <dgm:t>
        <a:bodyPr/>
        <a:lstStyle/>
        <a:p>
          <a:r>
            <a:rPr lang="en-US" dirty="0" err="1">
              <a:latin typeface="Arial" panose="020B0604020202020204" pitchFamily="34" charset="0"/>
              <a:cs typeface="Arial" panose="020B0604020202020204" pitchFamily="34" charset="0"/>
            </a:rPr>
            <a:t>Geburtsregion</a:t>
          </a:r>
          <a:r>
            <a:rPr lang="en-US" dirty="0">
              <a:latin typeface="Arial" panose="020B0604020202020204" pitchFamily="34" charset="0"/>
              <a:cs typeface="Arial" panose="020B0604020202020204" pitchFamily="34" charset="0"/>
            </a:rPr>
            <a:t> von Till </a:t>
          </a:r>
          <a:r>
            <a:rPr lang="en-US" dirty="0" err="1">
              <a:latin typeface="Arial" panose="020B0604020202020204" pitchFamily="34" charset="0"/>
              <a:cs typeface="Arial" panose="020B0604020202020204" pitchFamily="34" charset="0"/>
            </a:rPr>
            <a:t>Eulenspiegel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Schöppenstedt</a:t>
          </a:r>
          <a:r>
            <a:rPr lang="en-US" dirty="0">
              <a:latin typeface="Arial" panose="020B0604020202020204" pitchFamily="34" charset="0"/>
              <a:cs typeface="Arial" panose="020B0604020202020204" pitchFamily="34" charset="0"/>
            </a:rPr>
            <a:t>)</a:t>
          </a:r>
        </a:p>
      </dgm:t>
    </dgm:pt>
    <dgm:pt modelId="{A772E331-0F6B-4786-8EBE-62F4682C4377}" type="parTrans" cxnId="{7B6D365A-0FDA-4148-A469-1737811F0E8C}">
      <dgm:prSet/>
      <dgm:spPr/>
      <dgm:t>
        <a:bodyPr/>
        <a:lstStyle/>
        <a:p>
          <a:endParaRPr lang="en-US">
            <a:latin typeface="Arial" panose="020B0604020202020204" pitchFamily="34" charset="0"/>
            <a:cs typeface="Arial" panose="020B0604020202020204" pitchFamily="34" charset="0"/>
          </a:endParaRPr>
        </a:p>
      </dgm:t>
    </dgm:pt>
    <dgm:pt modelId="{B08ED80B-77BD-4B95-81B4-E56CF498FB0A}" type="sibTrans" cxnId="{7B6D365A-0FDA-4148-A469-1737811F0E8C}">
      <dgm:prSet/>
      <dgm:spPr/>
      <dgm:t>
        <a:bodyPr/>
        <a:lstStyle/>
        <a:p>
          <a:endParaRPr lang="en-US">
            <a:latin typeface="Arial" panose="020B0604020202020204" pitchFamily="34" charset="0"/>
            <a:cs typeface="Arial" panose="020B0604020202020204" pitchFamily="34" charset="0"/>
          </a:endParaRPr>
        </a:p>
      </dgm:t>
    </dgm:pt>
    <dgm:pt modelId="{F65BD5EB-646A-4873-8579-3CA0EF518F6A}">
      <dgm:prSet/>
      <dgm:spPr/>
      <dgm:t>
        <a:bodyPr/>
        <a:lstStyle/>
        <a:p>
          <a:r>
            <a:rPr lang="en-US">
              <a:latin typeface="Arial" panose="020B0604020202020204" pitchFamily="34" charset="0"/>
              <a:cs typeface="Arial" panose="020B0604020202020204" pitchFamily="34" charset="0"/>
            </a:rPr>
            <a:t>UNESCO Global Geopark Harz-Braunschweiger Land-Ostfalen</a:t>
          </a:r>
        </a:p>
      </dgm:t>
    </dgm:pt>
    <dgm:pt modelId="{94E38FA0-6381-4ABA-8413-62D89B24630E}" type="parTrans" cxnId="{AF772B7D-C838-4E20-AC7C-585CA9078951}">
      <dgm:prSet/>
      <dgm:spPr/>
      <dgm:t>
        <a:bodyPr/>
        <a:lstStyle/>
        <a:p>
          <a:endParaRPr lang="en-US">
            <a:latin typeface="Arial" panose="020B0604020202020204" pitchFamily="34" charset="0"/>
            <a:cs typeface="Arial" panose="020B0604020202020204" pitchFamily="34" charset="0"/>
          </a:endParaRPr>
        </a:p>
      </dgm:t>
    </dgm:pt>
    <dgm:pt modelId="{01C657E7-0641-4110-8892-AFB9ADAD3383}" type="sibTrans" cxnId="{AF772B7D-C838-4E20-AC7C-585CA9078951}">
      <dgm:prSet/>
      <dgm:spPr/>
      <dgm:t>
        <a:bodyPr/>
        <a:lstStyle/>
        <a:p>
          <a:endParaRPr lang="en-US">
            <a:latin typeface="Arial" panose="020B0604020202020204" pitchFamily="34" charset="0"/>
            <a:cs typeface="Arial" panose="020B0604020202020204" pitchFamily="34" charset="0"/>
          </a:endParaRPr>
        </a:p>
      </dgm:t>
    </dgm:pt>
    <dgm:pt modelId="{A0A07EE3-ADA0-4661-BC87-7F1928011689}">
      <dgm:prSet/>
      <dgm:spPr/>
      <dgm:t>
        <a:bodyPr/>
        <a:lstStyle/>
        <a:p>
          <a:r>
            <a:rPr lang="en-US">
              <a:latin typeface="Arial" panose="020B0604020202020204" pitchFamily="34" charset="0"/>
              <a:cs typeface="Arial" panose="020B0604020202020204" pitchFamily="34" charset="0"/>
            </a:rPr>
            <a:t>Fachwerkstädte wie Hornburg, Wolfenbüttel</a:t>
          </a:r>
        </a:p>
      </dgm:t>
    </dgm:pt>
    <dgm:pt modelId="{9A464A01-B73B-420F-8703-61D377E038C8}" type="parTrans" cxnId="{8094BEAE-9033-41BD-9DB5-5F27B7B18DB5}">
      <dgm:prSet/>
      <dgm:spPr/>
      <dgm:t>
        <a:bodyPr/>
        <a:lstStyle/>
        <a:p>
          <a:endParaRPr lang="en-US">
            <a:latin typeface="Arial" panose="020B0604020202020204" pitchFamily="34" charset="0"/>
            <a:cs typeface="Arial" panose="020B0604020202020204" pitchFamily="34" charset="0"/>
          </a:endParaRPr>
        </a:p>
      </dgm:t>
    </dgm:pt>
    <dgm:pt modelId="{C773EC44-16DA-43D1-A297-113BBEA4AD21}" type="sibTrans" cxnId="{8094BEAE-9033-41BD-9DB5-5F27B7B18DB5}">
      <dgm:prSet/>
      <dgm:spPr/>
      <dgm:t>
        <a:bodyPr/>
        <a:lstStyle/>
        <a:p>
          <a:endParaRPr lang="en-US">
            <a:latin typeface="Arial" panose="020B0604020202020204" pitchFamily="34" charset="0"/>
            <a:cs typeface="Arial" panose="020B0604020202020204" pitchFamily="34" charset="0"/>
          </a:endParaRPr>
        </a:p>
      </dgm:t>
    </dgm:pt>
    <dgm:pt modelId="{742C1C7E-962F-41A4-8E9B-8D6B91E92E37}">
      <dgm:prSet/>
      <dgm:spPr/>
      <dgm:t>
        <a:bodyPr/>
        <a:lstStyle/>
        <a:p>
          <a:r>
            <a:rPr lang="en-US">
              <a:latin typeface="Arial" panose="020B0604020202020204" pitchFamily="34" charset="0"/>
              <a:cs typeface="Arial" panose="020B0604020202020204" pitchFamily="34" charset="0"/>
            </a:rPr>
            <a:t>Wälder und Höhenzüge (Elm, Asse und weitere)</a:t>
          </a:r>
        </a:p>
      </dgm:t>
    </dgm:pt>
    <dgm:pt modelId="{15E2C360-A8AE-420E-B8B4-B90495022DDA}" type="parTrans" cxnId="{AA7523F1-0848-4025-BE46-18F85592F03E}">
      <dgm:prSet/>
      <dgm:spPr/>
      <dgm:t>
        <a:bodyPr/>
        <a:lstStyle/>
        <a:p>
          <a:endParaRPr lang="en-US">
            <a:latin typeface="Arial" panose="020B0604020202020204" pitchFamily="34" charset="0"/>
            <a:cs typeface="Arial" panose="020B0604020202020204" pitchFamily="34" charset="0"/>
          </a:endParaRPr>
        </a:p>
      </dgm:t>
    </dgm:pt>
    <dgm:pt modelId="{AF017FBC-1FE2-4EBD-8474-C94F1ED54BB2}" type="sibTrans" cxnId="{AA7523F1-0848-4025-BE46-18F85592F03E}">
      <dgm:prSet/>
      <dgm:spPr/>
      <dgm:t>
        <a:bodyPr/>
        <a:lstStyle/>
        <a:p>
          <a:endParaRPr lang="en-US">
            <a:latin typeface="Arial" panose="020B0604020202020204" pitchFamily="34" charset="0"/>
            <a:cs typeface="Arial" panose="020B0604020202020204" pitchFamily="34" charset="0"/>
          </a:endParaRPr>
        </a:p>
      </dgm:t>
    </dgm:pt>
    <dgm:pt modelId="{66508225-F07C-4D2D-8E28-92E690B84930}">
      <dgm:prSet/>
      <dgm:spPr/>
      <dgm:t>
        <a:bodyPr/>
        <a:lstStyle/>
        <a:p>
          <a:r>
            <a:rPr lang="en-US">
              <a:latin typeface="Arial" panose="020B0604020202020204" pitchFamily="34" charset="0"/>
              <a:cs typeface="Arial" panose="020B0604020202020204" pitchFamily="34" charset="0"/>
            </a:rPr>
            <a:t>Radfahren, Wandern (Stempelstellen-Netz), Kanu/SUP auf der Oker</a:t>
          </a:r>
        </a:p>
      </dgm:t>
    </dgm:pt>
    <dgm:pt modelId="{BDEC937D-8351-4262-BF8F-75DB8E760739}" type="parTrans" cxnId="{C57B10D2-3FB6-4AA8-9F9D-EE4B378886AC}">
      <dgm:prSet/>
      <dgm:spPr/>
      <dgm:t>
        <a:bodyPr/>
        <a:lstStyle/>
        <a:p>
          <a:endParaRPr lang="en-US">
            <a:latin typeface="Arial" panose="020B0604020202020204" pitchFamily="34" charset="0"/>
            <a:cs typeface="Arial" panose="020B0604020202020204" pitchFamily="34" charset="0"/>
          </a:endParaRPr>
        </a:p>
      </dgm:t>
    </dgm:pt>
    <dgm:pt modelId="{609D6786-6010-4D7F-A894-C1D4ACC25D44}" type="sibTrans" cxnId="{C57B10D2-3FB6-4AA8-9F9D-EE4B378886AC}">
      <dgm:prSet/>
      <dgm:spPr/>
      <dgm:t>
        <a:bodyPr/>
        <a:lstStyle/>
        <a:p>
          <a:endParaRPr lang="en-US">
            <a:latin typeface="Arial" panose="020B0604020202020204" pitchFamily="34" charset="0"/>
            <a:cs typeface="Arial" panose="020B0604020202020204" pitchFamily="34" charset="0"/>
          </a:endParaRPr>
        </a:p>
      </dgm:t>
    </dgm:pt>
    <dgm:pt modelId="{7F11EEBF-69D7-480A-AFD2-86612814B723}">
      <dgm:prSet/>
      <dgm:spPr/>
      <dgm:t>
        <a:bodyPr/>
        <a:lstStyle/>
        <a:p>
          <a:r>
            <a:rPr lang="en-US" dirty="0" err="1">
              <a:latin typeface="Arial" panose="020B0604020202020204" pitchFamily="34" charset="0"/>
              <a:cs typeface="Arial" panose="020B0604020202020204" pitchFamily="34" charset="0"/>
            </a:rPr>
            <a:t>Standort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weltbekannter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Marken</a:t>
          </a:r>
          <a:r>
            <a:rPr lang="en-US" dirty="0">
              <a:latin typeface="Arial" panose="020B0604020202020204" pitchFamily="34" charset="0"/>
              <a:cs typeface="Arial" panose="020B0604020202020204" pitchFamily="34" charset="0"/>
            </a:rPr>
            <a:t> (Jägermeister, MKN, AGCO, Pan Acoustics)</a:t>
          </a:r>
        </a:p>
      </dgm:t>
    </dgm:pt>
    <dgm:pt modelId="{1529FA92-342A-473D-90F6-6D454342CBE3}" type="parTrans" cxnId="{698A32B3-6F9E-4158-A134-1DB4C5C25CC3}">
      <dgm:prSet/>
      <dgm:spPr/>
      <dgm:t>
        <a:bodyPr/>
        <a:lstStyle/>
        <a:p>
          <a:endParaRPr lang="en-US">
            <a:latin typeface="Arial" panose="020B0604020202020204" pitchFamily="34" charset="0"/>
            <a:cs typeface="Arial" panose="020B0604020202020204" pitchFamily="34" charset="0"/>
          </a:endParaRPr>
        </a:p>
      </dgm:t>
    </dgm:pt>
    <dgm:pt modelId="{9D1809DC-068F-45C1-8AD9-02B5B711198A}" type="sibTrans" cxnId="{698A32B3-6F9E-4158-A134-1DB4C5C25CC3}">
      <dgm:prSet/>
      <dgm:spPr/>
      <dgm:t>
        <a:bodyPr/>
        <a:lstStyle/>
        <a:p>
          <a:endParaRPr lang="en-US">
            <a:latin typeface="Arial" panose="020B0604020202020204" pitchFamily="34" charset="0"/>
            <a:cs typeface="Arial" panose="020B0604020202020204" pitchFamily="34" charset="0"/>
          </a:endParaRPr>
        </a:p>
      </dgm:t>
    </dgm:pt>
    <dgm:pt modelId="{9B63BDD8-C506-4380-87CA-03876ACB3DBE}">
      <dgm:prSet/>
      <dgm:spPr/>
      <dgm:t>
        <a:bodyPr/>
        <a:lstStyle/>
        <a:p>
          <a:r>
            <a:rPr lang="en-US" dirty="0" err="1">
              <a:latin typeface="Arial" panose="020B0604020202020204" pitchFamily="34" charset="0"/>
              <a:cs typeface="Arial" panose="020B0604020202020204" pitchFamily="34" charset="0"/>
            </a:rPr>
            <a:t>Ostfalia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Hoschule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mit</a:t>
          </a:r>
          <a:r>
            <a:rPr lang="en-US" dirty="0">
              <a:latin typeface="Arial" panose="020B0604020202020204" pitchFamily="34" charset="0"/>
              <a:cs typeface="Arial" panose="020B0604020202020204" pitchFamily="34" charset="0"/>
            </a:rPr>
            <a:t> rd. 10.000 </a:t>
          </a:r>
          <a:r>
            <a:rPr lang="en-US" dirty="0" err="1">
              <a:latin typeface="Arial" panose="020B0604020202020204" pitchFamily="34" charset="0"/>
              <a:cs typeface="Arial" panose="020B0604020202020204" pitchFamily="34" charset="0"/>
            </a:rPr>
            <a:t>Studierenden</a:t>
          </a:r>
          <a:endParaRPr lang="en-US" dirty="0">
            <a:latin typeface="Arial" panose="020B0604020202020204" pitchFamily="34" charset="0"/>
            <a:cs typeface="Arial" panose="020B0604020202020204" pitchFamily="34" charset="0"/>
          </a:endParaRPr>
        </a:p>
      </dgm:t>
    </dgm:pt>
    <dgm:pt modelId="{204966D5-EAA1-4EB3-9D87-3BA867BB5852}" type="parTrans" cxnId="{5DC8547F-31E9-4827-BE28-B20173E351F5}">
      <dgm:prSet/>
      <dgm:spPr/>
      <dgm:t>
        <a:bodyPr/>
        <a:lstStyle/>
        <a:p>
          <a:endParaRPr lang="en-US">
            <a:latin typeface="Arial" panose="020B0604020202020204" pitchFamily="34" charset="0"/>
            <a:cs typeface="Arial" panose="020B0604020202020204" pitchFamily="34" charset="0"/>
          </a:endParaRPr>
        </a:p>
      </dgm:t>
    </dgm:pt>
    <dgm:pt modelId="{DA050C57-1361-497C-B450-82D344B83349}" type="sibTrans" cxnId="{5DC8547F-31E9-4827-BE28-B20173E351F5}">
      <dgm:prSet/>
      <dgm:spPr/>
      <dgm:t>
        <a:bodyPr/>
        <a:lstStyle/>
        <a:p>
          <a:endParaRPr lang="en-US">
            <a:latin typeface="Arial" panose="020B0604020202020204" pitchFamily="34" charset="0"/>
            <a:cs typeface="Arial" panose="020B0604020202020204" pitchFamily="34" charset="0"/>
          </a:endParaRPr>
        </a:p>
      </dgm:t>
    </dgm:pt>
    <dgm:pt modelId="{C006D6D9-BE75-6540-B1B5-8198742B8541}" type="pres">
      <dgm:prSet presAssocID="{DC0FCFB8-3451-4E3D-8B5A-3C81DD93D1C4}" presName="vert0" presStyleCnt="0">
        <dgm:presLayoutVars>
          <dgm:dir/>
          <dgm:animOne val="branch"/>
          <dgm:animLvl val="lvl"/>
        </dgm:presLayoutVars>
      </dgm:prSet>
      <dgm:spPr/>
    </dgm:pt>
    <dgm:pt modelId="{277109A8-4DFC-EE4F-B3E0-7FD99FF31AED}" type="pres">
      <dgm:prSet presAssocID="{D0B0A9A0-6E37-4F39-BBAC-8839DA70ACA7}" presName="thickLine" presStyleLbl="alignNode1" presStyleIdx="0" presStyleCnt="8"/>
      <dgm:spPr/>
    </dgm:pt>
    <dgm:pt modelId="{E12F6AF2-F083-B647-8E59-A1D23F4E667B}" type="pres">
      <dgm:prSet presAssocID="{D0B0A9A0-6E37-4F39-BBAC-8839DA70ACA7}" presName="horz1" presStyleCnt="0"/>
      <dgm:spPr/>
    </dgm:pt>
    <dgm:pt modelId="{B317F5BD-FDEA-8440-9126-4F245003F766}" type="pres">
      <dgm:prSet presAssocID="{D0B0A9A0-6E37-4F39-BBAC-8839DA70ACA7}" presName="tx1" presStyleLbl="revTx" presStyleIdx="0" presStyleCnt="8"/>
      <dgm:spPr/>
    </dgm:pt>
    <dgm:pt modelId="{5D113F12-9085-E64E-9D5D-35C1BDF1A5FD}" type="pres">
      <dgm:prSet presAssocID="{D0B0A9A0-6E37-4F39-BBAC-8839DA70ACA7}" presName="vert1" presStyleCnt="0"/>
      <dgm:spPr/>
    </dgm:pt>
    <dgm:pt modelId="{665DE1D0-1C10-4D44-B0B4-6954AE0C1409}" type="pres">
      <dgm:prSet presAssocID="{6585E6BB-7A90-4923-8F9B-D17C841E8EEE}" presName="thickLine" presStyleLbl="alignNode1" presStyleIdx="1" presStyleCnt="8"/>
      <dgm:spPr/>
    </dgm:pt>
    <dgm:pt modelId="{5CE4053A-17C8-1A43-A08F-2ED993F591D8}" type="pres">
      <dgm:prSet presAssocID="{6585E6BB-7A90-4923-8F9B-D17C841E8EEE}" presName="horz1" presStyleCnt="0"/>
      <dgm:spPr/>
    </dgm:pt>
    <dgm:pt modelId="{9886D937-EBEF-E84D-BC7D-E5D77487C1D1}" type="pres">
      <dgm:prSet presAssocID="{6585E6BB-7A90-4923-8F9B-D17C841E8EEE}" presName="tx1" presStyleLbl="revTx" presStyleIdx="1" presStyleCnt="8"/>
      <dgm:spPr/>
    </dgm:pt>
    <dgm:pt modelId="{7BBED4F8-9ECB-BF4E-962C-9553A360845A}" type="pres">
      <dgm:prSet presAssocID="{6585E6BB-7A90-4923-8F9B-D17C841E8EEE}" presName="vert1" presStyleCnt="0"/>
      <dgm:spPr/>
    </dgm:pt>
    <dgm:pt modelId="{3BDB56D7-1092-314F-BE76-20CA4308E210}" type="pres">
      <dgm:prSet presAssocID="{F65BD5EB-646A-4873-8579-3CA0EF518F6A}" presName="thickLine" presStyleLbl="alignNode1" presStyleIdx="2" presStyleCnt="8"/>
      <dgm:spPr/>
    </dgm:pt>
    <dgm:pt modelId="{14E61333-8CB2-0E40-A35C-39D299AC89DA}" type="pres">
      <dgm:prSet presAssocID="{F65BD5EB-646A-4873-8579-3CA0EF518F6A}" presName="horz1" presStyleCnt="0"/>
      <dgm:spPr/>
    </dgm:pt>
    <dgm:pt modelId="{8A20EE52-2D7D-9746-B5AF-B632AF0B9265}" type="pres">
      <dgm:prSet presAssocID="{F65BD5EB-646A-4873-8579-3CA0EF518F6A}" presName="tx1" presStyleLbl="revTx" presStyleIdx="2" presStyleCnt="8"/>
      <dgm:spPr/>
    </dgm:pt>
    <dgm:pt modelId="{77407816-04C9-B848-8586-75C2882E209E}" type="pres">
      <dgm:prSet presAssocID="{F65BD5EB-646A-4873-8579-3CA0EF518F6A}" presName="vert1" presStyleCnt="0"/>
      <dgm:spPr/>
    </dgm:pt>
    <dgm:pt modelId="{A2035963-3640-4049-A500-C7D4DC6A10CD}" type="pres">
      <dgm:prSet presAssocID="{A0A07EE3-ADA0-4661-BC87-7F1928011689}" presName="thickLine" presStyleLbl="alignNode1" presStyleIdx="3" presStyleCnt="8"/>
      <dgm:spPr/>
    </dgm:pt>
    <dgm:pt modelId="{59BFCEF9-4868-8441-82DD-48A9609BA59F}" type="pres">
      <dgm:prSet presAssocID="{A0A07EE3-ADA0-4661-BC87-7F1928011689}" presName="horz1" presStyleCnt="0"/>
      <dgm:spPr/>
    </dgm:pt>
    <dgm:pt modelId="{941FE3CB-348F-3D42-844B-A48B676C4DAF}" type="pres">
      <dgm:prSet presAssocID="{A0A07EE3-ADA0-4661-BC87-7F1928011689}" presName="tx1" presStyleLbl="revTx" presStyleIdx="3" presStyleCnt="8"/>
      <dgm:spPr/>
    </dgm:pt>
    <dgm:pt modelId="{5563D4AF-AE6D-A249-9E27-CE187E931F9D}" type="pres">
      <dgm:prSet presAssocID="{A0A07EE3-ADA0-4661-BC87-7F1928011689}" presName="vert1" presStyleCnt="0"/>
      <dgm:spPr/>
    </dgm:pt>
    <dgm:pt modelId="{474702AC-494E-BC45-8B1B-3F8BD0BDEA2F}" type="pres">
      <dgm:prSet presAssocID="{742C1C7E-962F-41A4-8E9B-8D6B91E92E37}" presName="thickLine" presStyleLbl="alignNode1" presStyleIdx="4" presStyleCnt="8"/>
      <dgm:spPr/>
    </dgm:pt>
    <dgm:pt modelId="{8949B7F0-83B9-034D-BB19-514568EADAD8}" type="pres">
      <dgm:prSet presAssocID="{742C1C7E-962F-41A4-8E9B-8D6B91E92E37}" presName="horz1" presStyleCnt="0"/>
      <dgm:spPr/>
    </dgm:pt>
    <dgm:pt modelId="{A0564C3E-0558-9742-95F9-62DBFA7DED3C}" type="pres">
      <dgm:prSet presAssocID="{742C1C7E-962F-41A4-8E9B-8D6B91E92E37}" presName="tx1" presStyleLbl="revTx" presStyleIdx="4" presStyleCnt="8"/>
      <dgm:spPr/>
    </dgm:pt>
    <dgm:pt modelId="{3AD6ED00-BCAE-2E41-AE27-BAA4C65E9599}" type="pres">
      <dgm:prSet presAssocID="{742C1C7E-962F-41A4-8E9B-8D6B91E92E37}" presName="vert1" presStyleCnt="0"/>
      <dgm:spPr/>
    </dgm:pt>
    <dgm:pt modelId="{6FF1DC3D-C94E-F349-9CD1-C6AC4FC5ABD8}" type="pres">
      <dgm:prSet presAssocID="{66508225-F07C-4D2D-8E28-92E690B84930}" presName="thickLine" presStyleLbl="alignNode1" presStyleIdx="5" presStyleCnt="8"/>
      <dgm:spPr/>
    </dgm:pt>
    <dgm:pt modelId="{8ED533E4-8735-2848-A857-F802DB4A09ED}" type="pres">
      <dgm:prSet presAssocID="{66508225-F07C-4D2D-8E28-92E690B84930}" presName="horz1" presStyleCnt="0"/>
      <dgm:spPr/>
    </dgm:pt>
    <dgm:pt modelId="{28EEEBA5-8EDF-4B4F-B431-F84DC9B8BAD0}" type="pres">
      <dgm:prSet presAssocID="{66508225-F07C-4D2D-8E28-92E690B84930}" presName="tx1" presStyleLbl="revTx" presStyleIdx="5" presStyleCnt="8"/>
      <dgm:spPr/>
    </dgm:pt>
    <dgm:pt modelId="{87E31E6E-FEE0-C542-8B32-3EB987DBBEDC}" type="pres">
      <dgm:prSet presAssocID="{66508225-F07C-4D2D-8E28-92E690B84930}" presName="vert1" presStyleCnt="0"/>
      <dgm:spPr/>
    </dgm:pt>
    <dgm:pt modelId="{50C6565B-6827-9340-A8B9-501249832A94}" type="pres">
      <dgm:prSet presAssocID="{7F11EEBF-69D7-480A-AFD2-86612814B723}" presName="thickLine" presStyleLbl="alignNode1" presStyleIdx="6" presStyleCnt="8"/>
      <dgm:spPr/>
    </dgm:pt>
    <dgm:pt modelId="{B1505DF0-11D1-AF4A-BB3C-DD14062C8F46}" type="pres">
      <dgm:prSet presAssocID="{7F11EEBF-69D7-480A-AFD2-86612814B723}" presName="horz1" presStyleCnt="0"/>
      <dgm:spPr/>
    </dgm:pt>
    <dgm:pt modelId="{9EA4CBF3-EEF0-034A-9B95-604A27A0B0EE}" type="pres">
      <dgm:prSet presAssocID="{7F11EEBF-69D7-480A-AFD2-86612814B723}" presName="tx1" presStyleLbl="revTx" presStyleIdx="6" presStyleCnt="8"/>
      <dgm:spPr/>
    </dgm:pt>
    <dgm:pt modelId="{46073A74-5E19-CE4F-BB54-1CF459410467}" type="pres">
      <dgm:prSet presAssocID="{7F11EEBF-69D7-480A-AFD2-86612814B723}" presName="vert1" presStyleCnt="0"/>
      <dgm:spPr/>
    </dgm:pt>
    <dgm:pt modelId="{A0769369-8981-C843-AC39-26116B6F2C73}" type="pres">
      <dgm:prSet presAssocID="{9B63BDD8-C506-4380-87CA-03876ACB3DBE}" presName="thickLine" presStyleLbl="alignNode1" presStyleIdx="7" presStyleCnt="8"/>
      <dgm:spPr/>
    </dgm:pt>
    <dgm:pt modelId="{CA7C4CAB-48D9-6740-99AB-7173BA1D8FAB}" type="pres">
      <dgm:prSet presAssocID="{9B63BDD8-C506-4380-87CA-03876ACB3DBE}" presName="horz1" presStyleCnt="0"/>
      <dgm:spPr/>
    </dgm:pt>
    <dgm:pt modelId="{04EA7F9C-4415-114A-BC3F-7BC2ED83F352}" type="pres">
      <dgm:prSet presAssocID="{9B63BDD8-C506-4380-87CA-03876ACB3DBE}" presName="tx1" presStyleLbl="revTx" presStyleIdx="7" presStyleCnt="8"/>
      <dgm:spPr/>
    </dgm:pt>
    <dgm:pt modelId="{D177937A-A986-FD46-BB92-03DEC79BB115}" type="pres">
      <dgm:prSet presAssocID="{9B63BDD8-C506-4380-87CA-03876ACB3DBE}" presName="vert1" presStyleCnt="0"/>
      <dgm:spPr/>
    </dgm:pt>
  </dgm:ptLst>
  <dgm:cxnLst>
    <dgm:cxn modelId="{BAB2BA08-3514-EC4B-AC60-55C1DAF2E417}" type="presOf" srcId="{F65BD5EB-646A-4873-8579-3CA0EF518F6A}" destId="{8A20EE52-2D7D-9746-B5AF-B632AF0B9265}" srcOrd="0" destOrd="0" presId="urn:microsoft.com/office/officeart/2008/layout/LinedList"/>
    <dgm:cxn modelId="{1749AB10-D246-8045-A8BD-39810422FD06}" type="presOf" srcId="{DC0FCFB8-3451-4E3D-8B5A-3C81DD93D1C4}" destId="{C006D6D9-BE75-6540-B1B5-8198742B8541}" srcOrd="0" destOrd="0" presId="urn:microsoft.com/office/officeart/2008/layout/LinedList"/>
    <dgm:cxn modelId="{6F2E2113-CD37-0A41-96C0-C97B28D22920}" type="presOf" srcId="{9B63BDD8-C506-4380-87CA-03876ACB3DBE}" destId="{04EA7F9C-4415-114A-BC3F-7BC2ED83F352}" srcOrd="0" destOrd="0" presId="urn:microsoft.com/office/officeart/2008/layout/LinedList"/>
    <dgm:cxn modelId="{06DA031B-27D2-4673-B78B-9E6315C623AD}" srcId="{DC0FCFB8-3451-4E3D-8B5A-3C81DD93D1C4}" destId="{D0B0A9A0-6E37-4F39-BBAC-8839DA70ACA7}" srcOrd="0" destOrd="0" parTransId="{DE92BEE5-0146-4E6C-80A2-35F505D2A416}" sibTransId="{36C43C8A-3E84-4A1B-8426-F3D8AFEF585B}"/>
    <dgm:cxn modelId="{8D5E1A4F-6573-B845-9A13-725126320A33}" type="presOf" srcId="{7F11EEBF-69D7-480A-AFD2-86612814B723}" destId="{9EA4CBF3-EEF0-034A-9B95-604A27A0B0EE}" srcOrd="0" destOrd="0" presId="urn:microsoft.com/office/officeart/2008/layout/LinedList"/>
    <dgm:cxn modelId="{7B6D365A-0FDA-4148-A469-1737811F0E8C}" srcId="{DC0FCFB8-3451-4E3D-8B5A-3C81DD93D1C4}" destId="{6585E6BB-7A90-4923-8F9B-D17C841E8EEE}" srcOrd="1" destOrd="0" parTransId="{A772E331-0F6B-4786-8EBE-62F4682C4377}" sibTransId="{B08ED80B-77BD-4B95-81B4-E56CF498FB0A}"/>
    <dgm:cxn modelId="{85A4DA60-0AA3-AC4E-B8E3-8DBE8F36FCBE}" type="presOf" srcId="{742C1C7E-962F-41A4-8E9B-8D6B91E92E37}" destId="{A0564C3E-0558-9742-95F9-62DBFA7DED3C}" srcOrd="0" destOrd="0" presId="urn:microsoft.com/office/officeart/2008/layout/LinedList"/>
    <dgm:cxn modelId="{AF772B7D-C838-4E20-AC7C-585CA9078951}" srcId="{DC0FCFB8-3451-4E3D-8B5A-3C81DD93D1C4}" destId="{F65BD5EB-646A-4873-8579-3CA0EF518F6A}" srcOrd="2" destOrd="0" parTransId="{94E38FA0-6381-4ABA-8413-62D89B24630E}" sibTransId="{01C657E7-0641-4110-8892-AFB9ADAD3383}"/>
    <dgm:cxn modelId="{5DC8547F-31E9-4827-BE28-B20173E351F5}" srcId="{DC0FCFB8-3451-4E3D-8B5A-3C81DD93D1C4}" destId="{9B63BDD8-C506-4380-87CA-03876ACB3DBE}" srcOrd="7" destOrd="0" parTransId="{204966D5-EAA1-4EB3-9D87-3BA867BB5852}" sibTransId="{DA050C57-1361-497C-B450-82D344B83349}"/>
    <dgm:cxn modelId="{11187C89-1BD7-424A-9358-CC7E02CC5F20}" type="presOf" srcId="{A0A07EE3-ADA0-4661-BC87-7F1928011689}" destId="{941FE3CB-348F-3D42-844B-A48B676C4DAF}" srcOrd="0" destOrd="0" presId="urn:microsoft.com/office/officeart/2008/layout/LinedList"/>
    <dgm:cxn modelId="{A83CF88E-0F74-E74A-AB1A-4B81EF3F4691}" type="presOf" srcId="{D0B0A9A0-6E37-4F39-BBAC-8839DA70ACA7}" destId="{B317F5BD-FDEA-8440-9126-4F245003F766}" srcOrd="0" destOrd="0" presId="urn:microsoft.com/office/officeart/2008/layout/LinedList"/>
    <dgm:cxn modelId="{2DD48297-7A8D-DB48-931A-BBCE77F687D6}" type="presOf" srcId="{6585E6BB-7A90-4923-8F9B-D17C841E8EEE}" destId="{9886D937-EBEF-E84D-BC7D-E5D77487C1D1}" srcOrd="0" destOrd="0" presId="urn:microsoft.com/office/officeart/2008/layout/LinedList"/>
    <dgm:cxn modelId="{DDFC8A97-6BE9-7D4B-BFC0-4C94302D77D5}" type="presOf" srcId="{66508225-F07C-4D2D-8E28-92E690B84930}" destId="{28EEEBA5-8EDF-4B4F-B431-F84DC9B8BAD0}" srcOrd="0" destOrd="0" presId="urn:microsoft.com/office/officeart/2008/layout/LinedList"/>
    <dgm:cxn modelId="{8094BEAE-9033-41BD-9DB5-5F27B7B18DB5}" srcId="{DC0FCFB8-3451-4E3D-8B5A-3C81DD93D1C4}" destId="{A0A07EE3-ADA0-4661-BC87-7F1928011689}" srcOrd="3" destOrd="0" parTransId="{9A464A01-B73B-420F-8703-61D377E038C8}" sibTransId="{C773EC44-16DA-43D1-A297-113BBEA4AD21}"/>
    <dgm:cxn modelId="{698A32B3-6F9E-4158-A134-1DB4C5C25CC3}" srcId="{DC0FCFB8-3451-4E3D-8B5A-3C81DD93D1C4}" destId="{7F11EEBF-69D7-480A-AFD2-86612814B723}" srcOrd="6" destOrd="0" parTransId="{1529FA92-342A-473D-90F6-6D454342CBE3}" sibTransId="{9D1809DC-068F-45C1-8AD9-02B5B711198A}"/>
    <dgm:cxn modelId="{C57B10D2-3FB6-4AA8-9F9D-EE4B378886AC}" srcId="{DC0FCFB8-3451-4E3D-8B5A-3C81DD93D1C4}" destId="{66508225-F07C-4D2D-8E28-92E690B84930}" srcOrd="5" destOrd="0" parTransId="{BDEC937D-8351-4262-BF8F-75DB8E760739}" sibTransId="{609D6786-6010-4D7F-A894-C1D4ACC25D44}"/>
    <dgm:cxn modelId="{AA7523F1-0848-4025-BE46-18F85592F03E}" srcId="{DC0FCFB8-3451-4E3D-8B5A-3C81DD93D1C4}" destId="{742C1C7E-962F-41A4-8E9B-8D6B91E92E37}" srcOrd="4" destOrd="0" parTransId="{15E2C360-A8AE-420E-B8B4-B90495022DDA}" sibTransId="{AF017FBC-1FE2-4EBD-8474-C94F1ED54BB2}"/>
    <dgm:cxn modelId="{300320F4-C26D-3344-8757-77BCDAA0517C}" type="presParOf" srcId="{C006D6D9-BE75-6540-B1B5-8198742B8541}" destId="{277109A8-4DFC-EE4F-B3E0-7FD99FF31AED}" srcOrd="0" destOrd="0" presId="urn:microsoft.com/office/officeart/2008/layout/LinedList"/>
    <dgm:cxn modelId="{A9134C5A-3FDE-924B-B7E6-1656D2DDCB19}" type="presParOf" srcId="{C006D6D9-BE75-6540-B1B5-8198742B8541}" destId="{E12F6AF2-F083-B647-8E59-A1D23F4E667B}" srcOrd="1" destOrd="0" presId="urn:microsoft.com/office/officeart/2008/layout/LinedList"/>
    <dgm:cxn modelId="{AD9C7B54-6269-8741-8693-3A987D3980A4}" type="presParOf" srcId="{E12F6AF2-F083-B647-8E59-A1D23F4E667B}" destId="{B317F5BD-FDEA-8440-9126-4F245003F766}" srcOrd="0" destOrd="0" presId="urn:microsoft.com/office/officeart/2008/layout/LinedList"/>
    <dgm:cxn modelId="{25E4AE2A-AD23-1843-9C39-D79E232EE796}" type="presParOf" srcId="{E12F6AF2-F083-B647-8E59-A1D23F4E667B}" destId="{5D113F12-9085-E64E-9D5D-35C1BDF1A5FD}" srcOrd="1" destOrd="0" presId="urn:microsoft.com/office/officeart/2008/layout/LinedList"/>
    <dgm:cxn modelId="{36CAB91A-0740-5F48-978B-73819B4FEA95}" type="presParOf" srcId="{C006D6D9-BE75-6540-B1B5-8198742B8541}" destId="{665DE1D0-1C10-4D44-B0B4-6954AE0C1409}" srcOrd="2" destOrd="0" presId="urn:microsoft.com/office/officeart/2008/layout/LinedList"/>
    <dgm:cxn modelId="{A68A6927-B458-8B46-A878-B8325C246F32}" type="presParOf" srcId="{C006D6D9-BE75-6540-B1B5-8198742B8541}" destId="{5CE4053A-17C8-1A43-A08F-2ED993F591D8}" srcOrd="3" destOrd="0" presId="urn:microsoft.com/office/officeart/2008/layout/LinedList"/>
    <dgm:cxn modelId="{8942BF2F-978D-4C4F-A8D5-73AA6F53844A}" type="presParOf" srcId="{5CE4053A-17C8-1A43-A08F-2ED993F591D8}" destId="{9886D937-EBEF-E84D-BC7D-E5D77487C1D1}" srcOrd="0" destOrd="0" presId="urn:microsoft.com/office/officeart/2008/layout/LinedList"/>
    <dgm:cxn modelId="{B0D74E72-44B8-2346-A8A5-948FED7101AE}" type="presParOf" srcId="{5CE4053A-17C8-1A43-A08F-2ED993F591D8}" destId="{7BBED4F8-9ECB-BF4E-962C-9553A360845A}" srcOrd="1" destOrd="0" presId="urn:microsoft.com/office/officeart/2008/layout/LinedList"/>
    <dgm:cxn modelId="{4DDCCF28-DCC0-8D4A-92AB-34FE6D5D16CF}" type="presParOf" srcId="{C006D6D9-BE75-6540-B1B5-8198742B8541}" destId="{3BDB56D7-1092-314F-BE76-20CA4308E210}" srcOrd="4" destOrd="0" presId="urn:microsoft.com/office/officeart/2008/layout/LinedList"/>
    <dgm:cxn modelId="{920A5596-3779-2F44-AD20-8D3B46C20B65}" type="presParOf" srcId="{C006D6D9-BE75-6540-B1B5-8198742B8541}" destId="{14E61333-8CB2-0E40-A35C-39D299AC89DA}" srcOrd="5" destOrd="0" presId="urn:microsoft.com/office/officeart/2008/layout/LinedList"/>
    <dgm:cxn modelId="{04032FB2-BE55-7141-B52E-DC4FBF2CAE5D}" type="presParOf" srcId="{14E61333-8CB2-0E40-A35C-39D299AC89DA}" destId="{8A20EE52-2D7D-9746-B5AF-B632AF0B9265}" srcOrd="0" destOrd="0" presId="urn:microsoft.com/office/officeart/2008/layout/LinedList"/>
    <dgm:cxn modelId="{9FAC7478-3321-B644-9D55-3370134C25C4}" type="presParOf" srcId="{14E61333-8CB2-0E40-A35C-39D299AC89DA}" destId="{77407816-04C9-B848-8586-75C2882E209E}" srcOrd="1" destOrd="0" presId="urn:microsoft.com/office/officeart/2008/layout/LinedList"/>
    <dgm:cxn modelId="{F67D9E5B-CCEC-F847-83D5-27971584A82E}" type="presParOf" srcId="{C006D6D9-BE75-6540-B1B5-8198742B8541}" destId="{A2035963-3640-4049-A500-C7D4DC6A10CD}" srcOrd="6" destOrd="0" presId="urn:microsoft.com/office/officeart/2008/layout/LinedList"/>
    <dgm:cxn modelId="{76D0F585-37C1-AB4C-9ACA-537C4DD704E8}" type="presParOf" srcId="{C006D6D9-BE75-6540-B1B5-8198742B8541}" destId="{59BFCEF9-4868-8441-82DD-48A9609BA59F}" srcOrd="7" destOrd="0" presId="urn:microsoft.com/office/officeart/2008/layout/LinedList"/>
    <dgm:cxn modelId="{7CE07E0A-2F47-054E-BE13-FCA3169DF24E}" type="presParOf" srcId="{59BFCEF9-4868-8441-82DD-48A9609BA59F}" destId="{941FE3CB-348F-3D42-844B-A48B676C4DAF}" srcOrd="0" destOrd="0" presId="urn:microsoft.com/office/officeart/2008/layout/LinedList"/>
    <dgm:cxn modelId="{1E6F7BD1-4698-5843-AFF2-A2F481E0A9C4}" type="presParOf" srcId="{59BFCEF9-4868-8441-82DD-48A9609BA59F}" destId="{5563D4AF-AE6D-A249-9E27-CE187E931F9D}" srcOrd="1" destOrd="0" presId="urn:microsoft.com/office/officeart/2008/layout/LinedList"/>
    <dgm:cxn modelId="{B6DB4FDF-1379-724B-87F5-A714FB8382FB}" type="presParOf" srcId="{C006D6D9-BE75-6540-B1B5-8198742B8541}" destId="{474702AC-494E-BC45-8B1B-3F8BD0BDEA2F}" srcOrd="8" destOrd="0" presId="urn:microsoft.com/office/officeart/2008/layout/LinedList"/>
    <dgm:cxn modelId="{94BCEF56-C274-9B43-9690-0ED9FA5FC08F}" type="presParOf" srcId="{C006D6D9-BE75-6540-B1B5-8198742B8541}" destId="{8949B7F0-83B9-034D-BB19-514568EADAD8}" srcOrd="9" destOrd="0" presId="urn:microsoft.com/office/officeart/2008/layout/LinedList"/>
    <dgm:cxn modelId="{4084255B-8BF8-194C-9C05-ACA974E0F3CB}" type="presParOf" srcId="{8949B7F0-83B9-034D-BB19-514568EADAD8}" destId="{A0564C3E-0558-9742-95F9-62DBFA7DED3C}" srcOrd="0" destOrd="0" presId="urn:microsoft.com/office/officeart/2008/layout/LinedList"/>
    <dgm:cxn modelId="{CED3E5E6-43C1-B941-AEFA-08D79F1D03E0}" type="presParOf" srcId="{8949B7F0-83B9-034D-BB19-514568EADAD8}" destId="{3AD6ED00-BCAE-2E41-AE27-BAA4C65E9599}" srcOrd="1" destOrd="0" presId="urn:microsoft.com/office/officeart/2008/layout/LinedList"/>
    <dgm:cxn modelId="{673BAAFC-9524-1748-B261-E2A8EFEEFF74}" type="presParOf" srcId="{C006D6D9-BE75-6540-B1B5-8198742B8541}" destId="{6FF1DC3D-C94E-F349-9CD1-C6AC4FC5ABD8}" srcOrd="10" destOrd="0" presId="urn:microsoft.com/office/officeart/2008/layout/LinedList"/>
    <dgm:cxn modelId="{9C756CEC-EFCE-2D4F-8A8E-8110DE11AE44}" type="presParOf" srcId="{C006D6D9-BE75-6540-B1B5-8198742B8541}" destId="{8ED533E4-8735-2848-A857-F802DB4A09ED}" srcOrd="11" destOrd="0" presId="urn:microsoft.com/office/officeart/2008/layout/LinedList"/>
    <dgm:cxn modelId="{932D1095-CF22-084C-B018-3625DED121B0}" type="presParOf" srcId="{8ED533E4-8735-2848-A857-F802DB4A09ED}" destId="{28EEEBA5-8EDF-4B4F-B431-F84DC9B8BAD0}" srcOrd="0" destOrd="0" presId="urn:microsoft.com/office/officeart/2008/layout/LinedList"/>
    <dgm:cxn modelId="{B655E63B-E90F-D74E-9A12-DCEBDC35B59C}" type="presParOf" srcId="{8ED533E4-8735-2848-A857-F802DB4A09ED}" destId="{87E31E6E-FEE0-C542-8B32-3EB987DBBEDC}" srcOrd="1" destOrd="0" presId="urn:microsoft.com/office/officeart/2008/layout/LinedList"/>
    <dgm:cxn modelId="{E8BB39FB-C26C-2641-80C5-A1AEB8DD2C7D}" type="presParOf" srcId="{C006D6D9-BE75-6540-B1B5-8198742B8541}" destId="{50C6565B-6827-9340-A8B9-501249832A94}" srcOrd="12" destOrd="0" presId="urn:microsoft.com/office/officeart/2008/layout/LinedList"/>
    <dgm:cxn modelId="{243CCF7D-BCC5-A04D-81EA-2AF7CBB2E4FE}" type="presParOf" srcId="{C006D6D9-BE75-6540-B1B5-8198742B8541}" destId="{B1505DF0-11D1-AF4A-BB3C-DD14062C8F46}" srcOrd="13" destOrd="0" presId="urn:microsoft.com/office/officeart/2008/layout/LinedList"/>
    <dgm:cxn modelId="{85DB75A0-9274-1B48-BD9A-DC1892325BE5}" type="presParOf" srcId="{B1505DF0-11D1-AF4A-BB3C-DD14062C8F46}" destId="{9EA4CBF3-EEF0-034A-9B95-604A27A0B0EE}" srcOrd="0" destOrd="0" presId="urn:microsoft.com/office/officeart/2008/layout/LinedList"/>
    <dgm:cxn modelId="{BA6F58F6-BE8B-3242-A622-DB71E0A80681}" type="presParOf" srcId="{B1505DF0-11D1-AF4A-BB3C-DD14062C8F46}" destId="{46073A74-5E19-CE4F-BB54-1CF459410467}" srcOrd="1" destOrd="0" presId="urn:microsoft.com/office/officeart/2008/layout/LinedList"/>
    <dgm:cxn modelId="{B2B33BFA-BA31-C241-809A-61A525EF902C}" type="presParOf" srcId="{C006D6D9-BE75-6540-B1B5-8198742B8541}" destId="{A0769369-8981-C843-AC39-26116B6F2C73}" srcOrd="14" destOrd="0" presId="urn:microsoft.com/office/officeart/2008/layout/LinedList"/>
    <dgm:cxn modelId="{AC8A6B51-F0B7-B848-973C-7BB7DCB3EE6D}" type="presParOf" srcId="{C006D6D9-BE75-6540-B1B5-8198742B8541}" destId="{CA7C4CAB-48D9-6740-99AB-7173BA1D8FAB}" srcOrd="15" destOrd="0" presId="urn:microsoft.com/office/officeart/2008/layout/LinedList"/>
    <dgm:cxn modelId="{2DF0D36D-58D8-F04E-B00F-F1E374069832}" type="presParOf" srcId="{CA7C4CAB-48D9-6740-99AB-7173BA1D8FAB}" destId="{04EA7F9C-4415-114A-BC3F-7BC2ED83F352}" srcOrd="0" destOrd="0" presId="urn:microsoft.com/office/officeart/2008/layout/LinedList"/>
    <dgm:cxn modelId="{79CE0107-61C3-4743-9007-08E328FE9852}" type="presParOf" srcId="{CA7C4CAB-48D9-6740-99AB-7173BA1D8FAB}" destId="{D177937A-A986-FD46-BB92-03DEC79BB115}" srcOrd="1"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777C26-B241-4D4C-839E-A7EEFD391FB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1CA22BB-2184-44D6-8370-81E59BEB654D}">
      <dgm:prSet/>
      <dgm:spPr/>
      <dgm:t>
        <a:bodyPr/>
        <a:lstStyle/>
        <a:p>
          <a:pPr>
            <a:lnSpc>
              <a:spcPct val="100000"/>
            </a:lnSpc>
          </a:pPr>
          <a:r>
            <a:rPr lang="de-DE" dirty="0">
              <a:latin typeface="Arial" panose="020B0604020202020204" pitchFamily="34" charset="0"/>
              <a:cs typeface="Arial" panose="020B0604020202020204" pitchFamily="34" charset="0"/>
            </a:rPr>
            <a:t>Wie haben wir das im Nördlichen Harzvorland mit den Daten gemacht und wieso hat uns das »Glück der Tüchtigen« dabei geholfen?</a:t>
          </a:r>
          <a:endParaRPr lang="en-US" dirty="0">
            <a:latin typeface="Arial" panose="020B0604020202020204" pitchFamily="34" charset="0"/>
            <a:cs typeface="Arial" panose="020B0604020202020204" pitchFamily="34" charset="0"/>
          </a:endParaRPr>
        </a:p>
      </dgm:t>
    </dgm:pt>
    <dgm:pt modelId="{6F81A778-9DA6-4330-BC70-1DC7923444BD}" type="parTrans" cxnId="{9315A41F-B8C3-4611-872F-E39ADA89D3B2}">
      <dgm:prSet/>
      <dgm:spPr/>
      <dgm:t>
        <a:bodyPr/>
        <a:lstStyle/>
        <a:p>
          <a:endParaRPr lang="en-US"/>
        </a:p>
      </dgm:t>
    </dgm:pt>
    <dgm:pt modelId="{8184AB46-F2F2-441C-A0C0-0219B496EAEC}" type="sibTrans" cxnId="{9315A41F-B8C3-4611-872F-E39ADA89D3B2}">
      <dgm:prSet/>
      <dgm:spPr/>
      <dgm:t>
        <a:bodyPr/>
        <a:lstStyle/>
        <a:p>
          <a:pPr>
            <a:lnSpc>
              <a:spcPct val="100000"/>
            </a:lnSpc>
          </a:pPr>
          <a:endParaRPr lang="en-US"/>
        </a:p>
      </dgm:t>
    </dgm:pt>
    <dgm:pt modelId="{84C846DA-0B1A-4379-80C7-1F2BFED7D467}">
      <dgm:prSet/>
      <dgm:spPr/>
      <dgm:t>
        <a:bodyPr/>
        <a:lstStyle/>
        <a:p>
          <a:pPr>
            <a:lnSpc>
              <a:spcPct val="100000"/>
            </a:lnSpc>
          </a:pPr>
          <a:r>
            <a:rPr lang="de-DE" dirty="0">
              <a:latin typeface="Arial" panose="020B0604020202020204" pitchFamily="34" charset="0"/>
              <a:cs typeface="Arial" panose="020B0604020202020204" pitchFamily="34" charset="0"/>
            </a:rPr>
            <a:t>Was können Sie vor Ort bzw.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in Ihrem Betrieb tun?</a:t>
          </a:r>
          <a:endParaRPr lang="en-US" dirty="0">
            <a:latin typeface="Arial" panose="020B0604020202020204" pitchFamily="34" charset="0"/>
            <a:cs typeface="Arial" panose="020B0604020202020204" pitchFamily="34" charset="0"/>
          </a:endParaRPr>
        </a:p>
      </dgm:t>
    </dgm:pt>
    <dgm:pt modelId="{1592DA84-B394-4DE3-A2D9-AF73884B97CB}" type="parTrans" cxnId="{308AC740-76D0-4F7F-8370-524C6835DE24}">
      <dgm:prSet/>
      <dgm:spPr/>
      <dgm:t>
        <a:bodyPr/>
        <a:lstStyle/>
        <a:p>
          <a:endParaRPr lang="en-US"/>
        </a:p>
      </dgm:t>
    </dgm:pt>
    <dgm:pt modelId="{578A9C37-D94F-4648-A841-3D6E390724A1}" type="sibTrans" cxnId="{308AC740-76D0-4F7F-8370-524C6835DE24}">
      <dgm:prSet/>
      <dgm:spPr/>
      <dgm:t>
        <a:bodyPr/>
        <a:lstStyle/>
        <a:p>
          <a:pPr>
            <a:lnSpc>
              <a:spcPct val="100000"/>
            </a:lnSpc>
          </a:pPr>
          <a:endParaRPr lang="en-US"/>
        </a:p>
      </dgm:t>
    </dgm:pt>
    <dgm:pt modelId="{9C2F2F07-57B8-F44F-A94D-11610EDF22E0}">
      <dgm:prSet/>
      <dgm:spPr/>
      <dgm:t>
        <a:bodyPr/>
        <a:lstStyle/>
        <a:p>
          <a:pPr>
            <a:lnSpc>
              <a:spcPct val="100000"/>
            </a:lnSpc>
          </a:pPr>
          <a:r>
            <a:rPr lang="de-DE" dirty="0"/>
            <a:t>Was müssen Sie bezüglicher der Rechte im Blick behalten?</a:t>
          </a:r>
        </a:p>
      </dgm:t>
    </dgm:pt>
    <dgm:pt modelId="{4C95C17F-3A53-D242-B544-C53E349E95DF}" type="parTrans" cxnId="{380F67E9-BFD6-4D47-9925-E0C811F700C5}">
      <dgm:prSet/>
      <dgm:spPr/>
      <dgm:t>
        <a:bodyPr/>
        <a:lstStyle/>
        <a:p>
          <a:endParaRPr lang="de-DE"/>
        </a:p>
      </dgm:t>
    </dgm:pt>
    <dgm:pt modelId="{AD3D237C-2F2A-2649-A90A-B8D8421CB67E}" type="sibTrans" cxnId="{380F67E9-BFD6-4D47-9925-E0C811F700C5}">
      <dgm:prSet/>
      <dgm:spPr/>
      <dgm:t>
        <a:bodyPr/>
        <a:lstStyle/>
        <a:p>
          <a:endParaRPr lang="de-DE"/>
        </a:p>
      </dgm:t>
    </dgm:pt>
    <dgm:pt modelId="{9636057F-0A20-440A-8D10-4CA2F7551E69}" type="pres">
      <dgm:prSet presAssocID="{62777C26-B241-4D4C-839E-A7EEFD391FBE}" presName="root" presStyleCnt="0">
        <dgm:presLayoutVars>
          <dgm:dir/>
          <dgm:resizeHandles val="exact"/>
        </dgm:presLayoutVars>
      </dgm:prSet>
      <dgm:spPr/>
    </dgm:pt>
    <dgm:pt modelId="{A3E2D0D4-1A5D-47D5-9C04-FB2E72502320}" type="pres">
      <dgm:prSet presAssocID="{62777C26-B241-4D4C-839E-A7EEFD391FBE}" presName="container" presStyleCnt="0">
        <dgm:presLayoutVars>
          <dgm:dir/>
          <dgm:resizeHandles val="exact"/>
        </dgm:presLayoutVars>
      </dgm:prSet>
      <dgm:spPr/>
    </dgm:pt>
    <dgm:pt modelId="{2566A4EF-32E9-4F01-B8C8-B0F939956A79}" type="pres">
      <dgm:prSet presAssocID="{B1CA22BB-2184-44D6-8370-81E59BEB654D}" presName="compNode" presStyleCnt="0"/>
      <dgm:spPr/>
    </dgm:pt>
    <dgm:pt modelId="{688ED877-C07C-4BF4-AAA1-1BF07406D80B}" type="pres">
      <dgm:prSet presAssocID="{B1CA22BB-2184-44D6-8370-81E59BEB654D}" presName="iconBgRect" presStyleLbl="bgShp" presStyleIdx="0" presStyleCnt="3"/>
      <dgm:spPr/>
    </dgm:pt>
    <dgm:pt modelId="{06FC4C0D-8AAC-49EB-AA17-E2ABBE42D24B}" type="pres">
      <dgm:prSet presAssocID="{B1CA22BB-2184-44D6-8370-81E59BEB654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prechaun Hat"/>
        </a:ext>
      </dgm:extLst>
    </dgm:pt>
    <dgm:pt modelId="{0BAE09D4-F7D8-423B-A2A1-9328358AF3C5}" type="pres">
      <dgm:prSet presAssocID="{B1CA22BB-2184-44D6-8370-81E59BEB654D}" presName="spaceRect" presStyleCnt="0"/>
      <dgm:spPr/>
    </dgm:pt>
    <dgm:pt modelId="{FFBB53F6-B1F4-4C28-AA01-3EF80BD806B7}" type="pres">
      <dgm:prSet presAssocID="{B1CA22BB-2184-44D6-8370-81E59BEB654D}" presName="textRect" presStyleLbl="revTx" presStyleIdx="0" presStyleCnt="3">
        <dgm:presLayoutVars>
          <dgm:chMax val="1"/>
          <dgm:chPref val="1"/>
        </dgm:presLayoutVars>
      </dgm:prSet>
      <dgm:spPr/>
    </dgm:pt>
    <dgm:pt modelId="{FCABB2AB-CFE0-4B23-BC82-056C30A8BE47}" type="pres">
      <dgm:prSet presAssocID="{8184AB46-F2F2-441C-A0C0-0219B496EAEC}" presName="sibTrans" presStyleLbl="sibTrans2D1" presStyleIdx="0" presStyleCnt="0"/>
      <dgm:spPr/>
    </dgm:pt>
    <dgm:pt modelId="{EA5DA7AE-D1C7-479D-BB04-00C407AAEA9F}" type="pres">
      <dgm:prSet presAssocID="{84C846DA-0B1A-4379-80C7-1F2BFED7D467}" presName="compNode" presStyleCnt="0"/>
      <dgm:spPr/>
    </dgm:pt>
    <dgm:pt modelId="{AE45E356-601A-4024-9351-23A55F3A9C5E}" type="pres">
      <dgm:prSet presAssocID="{84C846DA-0B1A-4379-80C7-1F2BFED7D467}" presName="iconBgRect" presStyleLbl="bgShp" presStyleIdx="1" presStyleCnt="3"/>
      <dgm:spPr/>
    </dgm:pt>
    <dgm:pt modelId="{C8C82850-B264-4860-84D6-C32A1423661B}" type="pres">
      <dgm:prSet presAssocID="{84C846DA-0B1A-4379-80C7-1F2BFED7D46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urban scene"/>
        </a:ext>
      </dgm:extLst>
    </dgm:pt>
    <dgm:pt modelId="{D21A85F2-BC83-4999-A109-1FFA26BC6BD2}" type="pres">
      <dgm:prSet presAssocID="{84C846DA-0B1A-4379-80C7-1F2BFED7D467}" presName="spaceRect" presStyleCnt="0"/>
      <dgm:spPr/>
    </dgm:pt>
    <dgm:pt modelId="{E6921C3F-7213-44CC-B05C-AB5F397D3433}" type="pres">
      <dgm:prSet presAssocID="{84C846DA-0B1A-4379-80C7-1F2BFED7D467}" presName="textRect" presStyleLbl="revTx" presStyleIdx="1" presStyleCnt="3">
        <dgm:presLayoutVars>
          <dgm:chMax val="1"/>
          <dgm:chPref val="1"/>
        </dgm:presLayoutVars>
      </dgm:prSet>
      <dgm:spPr/>
    </dgm:pt>
    <dgm:pt modelId="{AAD518CD-DCEF-4751-B418-FAC6618D55D0}" type="pres">
      <dgm:prSet presAssocID="{578A9C37-D94F-4648-A841-3D6E390724A1}" presName="sibTrans" presStyleLbl="sibTrans2D1" presStyleIdx="0" presStyleCnt="0"/>
      <dgm:spPr/>
    </dgm:pt>
    <dgm:pt modelId="{F207B1E5-D932-4B8F-ABF4-3BE403913A4F}" type="pres">
      <dgm:prSet presAssocID="{9C2F2F07-57B8-F44F-A94D-11610EDF22E0}" presName="compNode" presStyleCnt="0"/>
      <dgm:spPr/>
    </dgm:pt>
    <dgm:pt modelId="{29AD402D-39A8-4D27-9312-56FCCDE35C0B}" type="pres">
      <dgm:prSet presAssocID="{9C2F2F07-57B8-F44F-A94D-11610EDF22E0}" presName="iconBgRect" presStyleLbl="bgShp" presStyleIdx="2" presStyleCnt="3"/>
      <dgm:spPr/>
    </dgm:pt>
    <dgm:pt modelId="{0A9608BA-8933-47B3-964D-900687974FE0}" type="pres">
      <dgm:prSet presAssocID="{9C2F2F07-57B8-F44F-A94D-11610EDF22E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ugen"/>
        </a:ext>
      </dgm:extLst>
    </dgm:pt>
    <dgm:pt modelId="{86D0DD60-EFE5-41B4-A42C-855BE4D304BB}" type="pres">
      <dgm:prSet presAssocID="{9C2F2F07-57B8-F44F-A94D-11610EDF22E0}" presName="spaceRect" presStyleCnt="0"/>
      <dgm:spPr/>
    </dgm:pt>
    <dgm:pt modelId="{F9AE79BD-95D1-4BB1-B511-255608540793}" type="pres">
      <dgm:prSet presAssocID="{9C2F2F07-57B8-F44F-A94D-11610EDF22E0}" presName="textRect" presStyleLbl="revTx" presStyleIdx="2" presStyleCnt="3">
        <dgm:presLayoutVars>
          <dgm:chMax val="1"/>
          <dgm:chPref val="1"/>
        </dgm:presLayoutVars>
      </dgm:prSet>
      <dgm:spPr/>
    </dgm:pt>
  </dgm:ptLst>
  <dgm:cxnLst>
    <dgm:cxn modelId="{4B3C7B1B-C382-1045-ABE0-23D82708DAC4}" type="presOf" srcId="{578A9C37-D94F-4648-A841-3D6E390724A1}" destId="{AAD518CD-DCEF-4751-B418-FAC6618D55D0}" srcOrd="0" destOrd="0" presId="urn:microsoft.com/office/officeart/2018/2/layout/IconCircleList"/>
    <dgm:cxn modelId="{9315A41F-B8C3-4611-872F-E39ADA89D3B2}" srcId="{62777C26-B241-4D4C-839E-A7EEFD391FBE}" destId="{B1CA22BB-2184-44D6-8370-81E59BEB654D}" srcOrd="0" destOrd="0" parTransId="{6F81A778-9DA6-4330-BC70-1DC7923444BD}" sibTransId="{8184AB46-F2F2-441C-A0C0-0219B496EAEC}"/>
    <dgm:cxn modelId="{308AC740-76D0-4F7F-8370-524C6835DE24}" srcId="{62777C26-B241-4D4C-839E-A7EEFD391FBE}" destId="{84C846DA-0B1A-4379-80C7-1F2BFED7D467}" srcOrd="1" destOrd="0" parTransId="{1592DA84-B394-4DE3-A2D9-AF73884B97CB}" sibTransId="{578A9C37-D94F-4648-A841-3D6E390724A1}"/>
    <dgm:cxn modelId="{6A9DFD42-A603-E14A-8943-9D959B9AAFB9}" type="presOf" srcId="{9C2F2F07-57B8-F44F-A94D-11610EDF22E0}" destId="{F9AE79BD-95D1-4BB1-B511-255608540793}" srcOrd="0" destOrd="0" presId="urn:microsoft.com/office/officeart/2018/2/layout/IconCircleList"/>
    <dgm:cxn modelId="{21B33482-BB88-8847-B86C-14418C44C1AB}" type="presOf" srcId="{84C846DA-0B1A-4379-80C7-1F2BFED7D467}" destId="{E6921C3F-7213-44CC-B05C-AB5F397D3433}" srcOrd="0" destOrd="0" presId="urn:microsoft.com/office/officeart/2018/2/layout/IconCircleList"/>
    <dgm:cxn modelId="{CAAEA9C2-ED92-4C48-B5E7-2026862EC3E1}" type="presOf" srcId="{8184AB46-F2F2-441C-A0C0-0219B496EAEC}" destId="{FCABB2AB-CFE0-4B23-BC82-056C30A8BE47}" srcOrd="0" destOrd="0" presId="urn:microsoft.com/office/officeart/2018/2/layout/IconCircleList"/>
    <dgm:cxn modelId="{44CBC3DB-C7A3-DF4F-B09F-45DC116CD0EE}" type="presOf" srcId="{62777C26-B241-4D4C-839E-A7EEFD391FBE}" destId="{9636057F-0A20-440A-8D10-4CA2F7551E69}" srcOrd="0" destOrd="0" presId="urn:microsoft.com/office/officeart/2018/2/layout/IconCircleList"/>
    <dgm:cxn modelId="{FF3EFCE4-5A98-D643-969D-773F312D11FF}" type="presOf" srcId="{B1CA22BB-2184-44D6-8370-81E59BEB654D}" destId="{FFBB53F6-B1F4-4C28-AA01-3EF80BD806B7}" srcOrd="0" destOrd="0" presId="urn:microsoft.com/office/officeart/2018/2/layout/IconCircleList"/>
    <dgm:cxn modelId="{380F67E9-BFD6-4D47-9925-E0C811F700C5}" srcId="{62777C26-B241-4D4C-839E-A7EEFD391FBE}" destId="{9C2F2F07-57B8-F44F-A94D-11610EDF22E0}" srcOrd="2" destOrd="0" parTransId="{4C95C17F-3A53-D242-B544-C53E349E95DF}" sibTransId="{AD3D237C-2F2A-2649-A90A-B8D8421CB67E}"/>
    <dgm:cxn modelId="{4D7DC214-AFF3-F445-8C06-976C4552460F}" type="presParOf" srcId="{9636057F-0A20-440A-8D10-4CA2F7551E69}" destId="{A3E2D0D4-1A5D-47D5-9C04-FB2E72502320}" srcOrd="0" destOrd="0" presId="urn:microsoft.com/office/officeart/2018/2/layout/IconCircleList"/>
    <dgm:cxn modelId="{E10AC7CA-5FFB-4543-9DF3-2299B43B0FDF}" type="presParOf" srcId="{A3E2D0D4-1A5D-47D5-9C04-FB2E72502320}" destId="{2566A4EF-32E9-4F01-B8C8-B0F939956A79}" srcOrd="0" destOrd="0" presId="urn:microsoft.com/office/officeart/2018/2/layout/IconCircleList"/>
    <dgm:cxn modelId="{AE9F9A2B-A992-0743-8452-551DC08663AB}" type="presParOf" srcId="{2566A4EF-32E9-4F01-B8C8-B0F939956A79}" destId="{688ED877-C07C-4BF4-AAA1-1BF07406D80B}" srcOrd="0" destOrd="0" presId="urn:microsoft.com/office/officeart/2018/2/layout/IconCircleList"/>
    <dgm:cxn modelId="{5D735AA5-F685-7E4B-9124-D50348328F1F}" type="presParOf" srcId="{2566A4EF-32E9-4F01-B8C8-B0F939956A79}" destId="{06FC4C0D-8AAC-49EB-AA17-E2ABBE42D24B}" srcOrd="1" destOrd="0" presId="urn:microsoft.com/office/officeart/2018/2/layout/IconCircleList"/>
    <dgm:cxn modelId="{16BCCB1F-AE50-C843-9315-4B761CCE0281}" type="presParOf" srcId="{2566A4EF-32E9-4F01-B8C8-B0F939956A79}" destId="{0BAE09D4-F7D8-423B-A2A1-9328358AF3C5}" srcOrd="2" destOrd="0" presId="urn:microsoft.com/office/officeart/2018/2/layout/IconCircleList"/>
    <dgm:cxn modelId="{9D819954-8E34-9C49-A580-6DEF60436BD0}" type="presParOf" srcId="{2566A4EF-32E9-4F01-B8C8-B0F939956A79}" destId="{FFBB53F6-B1F4-4C28-AA01-3EF80BD806B7}" srcOrd="3" destOrd="0" presId="urn:microsoft.com/office/officeart/2018/2/layout/IconCircleList"/>
    <dgm:cxn modelId="{54FC7ECE-249A-7F48-B2EA-BBFBB41CD85D}" type="presParOf" srcId="{A3E2D0D4-1A5D-47D5-9C04-FB2E72502320}" destId="{FCABB2AB-CFE0-4B23-BC82-056C30A8BE47}" srcOrd="1" destOrd="0" presId="urn:microsoft.com/office/officeart/2018/2/layout/IconCircleList"/>
    <dgm:cxn modelId="{073F1299-FF65-4146-8AF8-C0BE143C6FAB}" type="presParOf" srcId="{A3E2D0D4-1A5D-47D5-9C04-FB2E72502320}" destId="{EA5DA7AE-D1C7-479D-BB04-00C407AAEA9F}" srcOrd="2" destOrd="0" presId="urn:microsoft.com/office/officeart/2018/2/layout/IconCircleList"/>
    <dgm:cxn modelId="{174EF36B-205E-5344-A497-189DC06AB660}" type="presParOf" srcId="{EA5DA7AE-D1C7-479D-BB04-00C407AAEA9F}" destId="{AE45E356-601A-4024-9351-23A55F3A9C5E}" srcOrd="0" destOrd="0" presId="urn:microsoft.com/office/officeart/2018/2/layout/IconCircleList"/>
    <dgm:cxn modelId="{F71F2575-8202-0445-BAED-F29476BC9959}" type="presParOf" srcId="{EA5DA7AE-D1C7-479D-BB04-00C407AAEA9F}" destId="{C8C82850-B264-4860-84D6-C32A1423661B}" srcOrd="1" destOrd="0" presId="urn:microsoft.com/office/officeart/2018/2/layout/IconCircleList"/>
    <dgm:cxn modelId="{6F3653AB-32A1-224F-A568-E18E5C1AD4FB}" type="presParOf" srcId="{EA5DA7AE-D1C7-479D-BB04-00C407AAEA9F}" destId="{D21A85F2-BC83-4999-A109-1FFA26BC6BD2}" srcOrd="2" destOrd="0" presId="urn:microsoft.com/office/officeart/2018/2/layout/IconCircleList"/>
    <dgm:cxn modelId="{57A7624F-9D57-B548-A8A5-39E4F3ACA0A1}" type="presParOf" srcId="{EA5DA7AE-D1C7-479D-BB04-00C407AAEA9F}" destId="{E6921C3F-7213-44CC-B05C-AB5F397D3433}" srcOrd="3" destOrd="0" presId="urn:microsoft.com/office/officeart/2018/2/layout/IconCircleList"/>
    <dgm:cxn modelId="{054AD0A0-C787-3844-BBA9-E34B6739FF03}" type="presParOf" srcId="{A3E2D0D4-1A5D-47D5-9C04-FB2E72502320}" destId="{AAD518CD-DCEF-4751-B418-FAC6618D55D0}" srcOrd="3" destOrd="0" presId="urn:microsoft.com/office/officeart/2018/2/layout/IconCircleList"/>
    <dgm:cxn modelId="{945C8F6C-2871-5A4F-A668-A8E11693201A}" type="presParOf" srcId="{A3E2D0D4-1A5D-47D5-9C04-FB2E72502320}" destId="{F207B1E5-D932-4B8F-ABF4-3BE403913A4F}" srcOrd="4" destOrd="0" presId="urn:microsoft.com/office/officeart/2018/2/layout/IconCircleList"/>
    <dgm:cxn modelId="{A8B41ABB-DEB9-0946-8771-1E56C1BC9A88}" type="presParOf" srcId="{F207B1E5-D932-4B8F-ABF4-3BE403913A4F}" destId="{29AD402D-39A8-4D27-9312-56FCCDE35C0B}" srcOrd="0" destOrd="0" presId="urn:microsoft.com/office/officeart/2018/2/layout/IconCircleList"/>
    <dgm:cxn modelId="{839433B6-63D6-0248-ADAC-9C84173DBC18}" type="presParOf" srcId="{F207B1E5-D932-4B8F-ABF4-3BE403913A4F}" destId="{0A9608BA-8933-47B3-964D-900687974FE0}" srcOrd="1" destOrd="0" presId="urn:microsoft.com/office/officeart/2018/2/layout/IconCircleList"/>
    <dgm:cxn modelId="{FDDD55ED-8220-FD47-BD76-DA9851788144}" type="presParOf" srcId="{F207B1E5-D932-4B8F-ABF4-3BE403913A4F}" destId="{86D0DD60-EFE5-41B4-A42C-855BE4D304BB}" srcOrd="2" destOrd="0" presId="urn:microsoft.com/office/officeart/2018/2/layout/IconCircleList"/>
    <dgm:cxn modelId="{4449C2F4-5130-3B49-885F-1C2FAE213F5F}" type="presParOf" srcId="{F207B1E5-D932-4B8F-ABF4-3BE403913A4F}" destId="{F9AE79BD-95D1-4BB1-B511-25560854079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DD5A8A-98EE-4446-A9CA-C55D11D4E5E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A1084DA-722C-4FC4-BEB0-CF704ABF3A18}">
      <dgm:prSet/>
      <dgm:spPr/>
      <dgm:t>
        <a:bodyPr/>
        <a:lstStyle/>
        <a:p>
          <a:r>
            <a:rPr lang="de-DE" dirty="0">
              <a:latin typeface="Arial" panose="020B0604020202020204" pitchFamily="34" charset="0"/>
              <a:cs typeface="Arial" panose="020B0604020202020204" pitchFamily="34" charset="0"/>
            </a:rPr>
            <a:t>Ihre Landesdatenbank »</a:t>
          </a:r>
          <a:r>
            <a:rPr lang="de-DE" dirty="0" err="1">
              <a:latin typeface="Arial" panose="020B0604020202020204" pitchFamily="34" charset="0"/>
              <a:cs typeface="Arial" panose="020B0604020202020204" pitchFamily="34" charset="0"/>
            </a:rPr>
            <a:t>SaTourN</a:t>
          </a:r>
          <a:r>
            <a:rPr lang="de-DE" dirty="0">
              <a:latin typeface="Arial" panose="020B0604020202020204" pitchFamily="34" charset="0"/>
              <a:cs typeface="Arial" panose="020B0604020202020204" pitchFamily="34" charset="0"/>
            </a:rPr>
            <a:t>« verfügt bereits heute über </a:t>
          </a:r>
          <a:br>
            <a:rPr lang="de-DE"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6 Schnittstellen zu anderen Systemen </a:t>
          </a:r>
          <a:r>
            <a:rPr lang="de-DE" dirty="0">
              <a:latin typeface="Arial" panose="020B0604020202020204" pitchFamily="34" charset="0"/>
              <a:cs typeface="Arial" panose="020B0604020202020204" pitchFamily="34" charset="0"/>
            </a:rPr>
            <a:t>(</a:t>
          </a:r>
          <a:r>
            <a:rPr lang="de-DE" dirty="0" err="1">
              <a:latin typeface="Arial" panose="020B0604020202020204" pitchFamily="34" charset="0"/>
              <a:cs typeface="Arial" panose="020B0604020202020204" pitchFamily="34" charset="0"/>
            </a:rPr>
            <a:t>Outdooractive</a:t>
          </a:r>
          <a:r>
            <a:rPr lang="de-DE" dirty="0">
              <a:latin typeface="Arial" panose="020B0604020202020204" pitchFamily="34" charset="0"/>
              <a:cs typeface="Arial" panose="020B0604020202020204" pitchFamily="34" charset="0"/>
            </a:rPr>
            <a:t>, Feratel, </a:t>
          </a:r>
          <a:r>
            <a:rPr lang="de-DE" dirty="0" err="1">
              <a:latin typeface="Arial" panose="020B0604020202020204" pitchFamily="34" charset="0"/>
              <a:cs typeface="Arial" panose="020B0604020202020204" pitchFamily="34" charset="0"/>
            </a:rPr>
            <a:t>Regiondo</a:t>
          </a:r>
          <a:r>
            <a:rPr lang="de-DE" dirty="0">
              <a:latin typeface="Arial" panose="020B0604020202020204" pitchFamily="34" charset="0"/>
              <a:cs typeface="Arial" panose="020B0604020202020204" pitchFamily="34" charset="0"/>
            </a:rPr>
            <a:t>, TIS , </a:t>
          </a:r>
          <a:r>
            <a:rPr lang="de-DE" dirty="0" err="1">
              <a:latin typeface="Arial" panose="020B0604020202020204" pitchFamily="34" charset="0"/>
              <a:cs typeface="Arial" panose="020B0604020202020204" pitchFamily="34" charset="0"/>
            </a:rPr>
            <a:t>BookingKit</a:t>
          </a:r>
          <a:r>
            <a:rPr lang="de-DE" dirty="0">
              <a:latin typeface="Arial" panose="020B0604020202020204" pitchFamily="34" charset="0"/>
              <a:cs typeface="Arial" panose="020B0604020202020204" pitchFamily="34" charset="0"/>
            </a:rPr>
            <a:t> und DAMAS) zum direkten Import Ihrer Gastgeberdaten.</a:t>
          </a:r>
          <a:endParaRPr lang="en-US" dirty="0">
            <a:latin typeface="Arial" panose="020B0604020202020204" pitchFamily="34" charset="0"/>
            <a:cs typeface="Arial" panose="020B0604020202020204" pitchFamily="34" charset="0"/>
          </a:endParaRPr>
        </a:p>
      </dgm:t>
    </dgm:pt>
    <dgm:pt modelId="{0E6A5A1A-995E-45CE-A1FA-F898D32CFCE4}" type="parTrans" cxnId="{CF8542EB-D47C-4B8A-94FE-02DAFE5D38ED}">
      <dgm:prSet/>
      <dgm:spPr/>
      <dgm:t>
        <a:bodyPr/>
        <a:lstStyle/>
        <a:p>
          <a:endParaRPr lang="en-US"/>
        </a:p>
      </dgm:t>
    </dgm:pt>
    <dgm:pt modelId="{51E0CE8B-010D-4BD4-92EC-CF7D6C0F761C}" type="sibTrans" cxnId="{CF8542EB-D47C-4B8A-94FE-02DAFE5D38ED}">
      <dgm:prSet/>
      <dgm:spPr/>
      <dgm:t>
        <a:bodyPr/>
        <a:lstStyle/>
        <a:p>
          <a:endParaRPr lang="en-US"/>
        </a:p>
      </dgm:t>
    </dgm:pt>
    <dgm:pt modelId="{08CDA30F-7289-44D9-9C1F-DED1DFC52C94}">
      <dgm:prSet/>
      <dgm:spPr/>
      <dgm:t>
        <a:bodyPr/>
        <a:lstStyle/>
        <a:p>
          <a:r>
            <a:rPr lang="de-DE">
              <a:latin typeface="Arial" panose="020B0604020202020204" pitchFamily="34" charset="0"/>
              <a:cs typeface="Arial" panose="020B0604020202020204" pitchFamily="34" charset="0"/>
            </a:rPr>
            <a:t>Sie betreiben eine Gastronomie? Dann kann es sein, dass ihre Daten bereits über z. B. Outdooractive verfügbar sind und importiert werden.</a:t>
          </a:r>
          <a:endParaRPr lang="en-US">
            <a:latin typeface="Arial" panose="020B0604020202020204" pitchFamily="34" charset="0"/>
            <a:cs typeface="Arial" panose="020B0604020202020204" pitchFamily="34" charset="0"/>
          </a:endParaRPr>
        </a:p>
      </dgm:t>
    </dgm:pt>
    <dgm:pt modelId="{3FF87BF6-E575-467C-A68F-41852EE8756B}" type="parTrans" cxnId="{CF65216B-EBFC-4D77-AD64-7EF4690F046C}">
      <dgm:prSet/>
      <dgm:spPr/>
      <dgm:t>
        <a:bodyPr/>
        <a:lstStyle/>
        <a:p>
          <a:endParaRPr lang="en-US"/>
        </a:p>
      </dgm:t>
    </dgm:pt>
    <dgm:pt modelId="{4B29F7B6-DF37-4F73-BD6F-17E8D8E51508}" type="sibTrans" cxnId="{CF65216B-EBFC-4D77-AD64-7EF4690F046C}">
      <dgm:prSet/>
      <dgm:spPr/>
      <dgm:t>
        <a:bodyPr/>
        <a:lstStyle/>
        <a:p>
          <a:endParaRPr lang="en-US"/>
        </a:p>
      </dgm:t>
    </dgm:pt>
    <dgm:pt modelId="{24B6FC4F-63AD-4242-BBDB-4FB29199DAB7}">
      <dgm:prSet/>
      <dgm:spPr/>
      <dgm:t>
        <a:bodyPr/>
        <a:lstStyle/>
        <a:p>
          <a:r>
            <a:rPr lang="de-DE" dirty="0">
              <a:latin typeface="Arial" panose="020B0604020202020204" pitchFamily="34" charset="0"/>
              <a:cs typeface="Arial" panose="020B0604020202020204" pitchFamily="34" charset="0"/>
            </a:rPr>
            <a:t>Sofern es bereits eine Schnittstelle gibt und Ihre Daten aus diesem System automatisiert importiert werden: </a:t>
          </a:r>
          <a:r>
            <a:rPr lang="de-DE" b="1" dirty="0">
              <a:latin typeface="Arial" panose="020B0604020202020204" pitchFamily="34" charset="0"/>
              <a:cs typeface="Arial" panose="020B0604020202020204" pitchFamily="34" charset="0"/>
            </a:rPr>
            <a:t>herzlichen Glückwunsch!</a:t>
          </a:r>
          <a:r>
            <a:rPr lang="de-DE" dirty="0">
              <a:latin typeface="Arial" panose="020B0604020202020204" pitchFamily="34" charset="0"/>
              <a:cs typeface="Arial" panose="020B0604020202020204" pitchFamily="34" charset="0"/>
            </a:rPr>
            <a:t> Prüfen Sie bitte noch die Bildrechte, aber dazu später mehr.</a:t>
          </a:r>
          <a:endParaRPr lang="en-US" dirty="0">
            <a:latin typeface="Arial" panose="020B0604020202020204" pitchFamily="34" charset="0"/>
            <a:cs typeface="Arial" panose="020B0604020202020204" pitchFamily="34" charset="0"/>
          </a:endParaRPr>
        </a:p>
      </dgm:t>
    </dgm:pt>
    <dgm:pt modelId="{E9EC6A43-6621-4CE3-B5EE-8C9710C4E6B3}" type="parTrans" cxnId="{90B574BD-21C6-4ABE-8779-76E847A88AF4}">
      <dgm:prSet/>
      <dgm:spPr/>
      <dgm:t>
        <a:bodyPr/>
        <a:lstStyle/>
        <a:p>
          <a:endParaRPr lang="en-US"/>
        </a:p>
      </dgm:t>
    </dgm:pt>
    <dgm:pt modelId="{5537FA28-024C-4009-A27F-333295E4245D}" type="sibTrans" cxnId="{90B574BD-21C6-4ABE-8779-76E847A88AF4}">
      <dgm:prSet/>
      <dgm:spPr/>
      <dgm:t>
        <a:bodyPr/>
        <a:lstStyle/>
        <a:p>
          <a:endParaRPr lang="en-US"/>
        </a:p>
      </dgm:t>
    </dgm:pt>
    <dgm:pt modelId="{56396FE7-9F9C-7D44-882E-ABBE76EB2479}" type="pres">
      <dgm:prSet presAssocID="{D9DD5A8A-98EE-4446-A9CA-C55D11D4E5EA}" presName="vert0" presStyleCnt="0">
        <dgm:presLayoutVars>
          <dgm:dir/>
          <dgm:animOne val="branch"/>
          <dgm:animLvl val="lvl"/>
        </dgm:presLayoutVars>
      </dgm:prSet>
      <dgm:spPr/>
    </dgm:pt>
    <dgm:pt modelId="{A3A04ACC-4C74-D14B-B67C-520181142284}" type="pres">
      <dgm:prSet presAssocID="{FA1084DA-722C-4FC4-BEB0-CF704ABF3A18}" presName="thickLine" presStyleLbl="alignNode1" presStyleIdx="0" presStyleCnt="3"/>
      <dgm:spPr/>
    </dgm:pt>
    <dgm:pt modelId="{FA743EF4-1368-CA4F-A7A2-92595C783899}" type="pres">
      <dgm:prSet presAssocID="{FA1084DA-722C-4FC4-BEB0-CF704ABF3A18}" presName="horz1" presStyleCnt="0"/>
      <dgm:spPr/>
    </dgm:pt>
    <dgm:pt modelId="{BBBE5617-1A4A-FE46-96A5-9B688705E8A6}" type="pres">
      <dgm:prSet presAssocID="{FA1084DA-722C-4FC4-BEB0-CF704ABF3A18}" presName="tx1" presStyleLbl="revTx" presStyleIdx="0" presStyleCnt="3"/>
      <dgm:spPr/>
    </dgm:pt>
    <dgm:pt modelId="{D50873F8-37FA-4442-9CD7-0C43F847E29B}" type="pres">
      <dgm:prSet presAssocID="{FA1084DA-722C-4FC4-BEB0-CF704ABF3A18}" presName="vert1" presStyleCnt="0"/>
      <dgm:spPr/>
    </dgm:pt>
    <dgm:pt modelId="{561DFFAE-9FD0-9A46-9241-61301F379407}" type="pres">
      <dgm:prSet presAssocID="{08CDA30F-7289-44D9-9C1F-DED1DFC52C94}" presName="thickLine" presStyleLbl="alignNode1" presStyleIdx="1" presStyleCnt="3"/>
      <dgm:spPr/>
    </dgm:pt>
    <dgm:pt modelId="{CAAC90AE-EDC3-134D-AF1F-8CB13913D077}" type="pres">
      <dgm:prSet presAssocID="{08CDA30F-7289-44D9-9C1F-DED1DFC52C94}" presName="horz1" presStyleCnt="0"/>
      <dgm:spPr/>
    </dgm:pt>
    <dgm:pt modelId="{8B7539FD-E907-F94F-973C-6A0B74A9CC7B}" type="pres">
      <dgm:prSet presAssocID="{08CDA30F-7289-44D9-9C1F-DED1DFC52C94}" presName="tx1" presStyleLbl="revTx" presStyleIdx="1" presStyleCnt="3"/>
      <dgm:spPr/>
    </dgm:pt>
    <dgm:pt modelId="{3D14138E-50EC-B547-89DE-BC615A58C1E0}" type="pres">
      <dgm:prSet presAssocID="{08CDA30F-7289-44D9-9C1F-DED1DFC52C94}" presName="vert1" presStyleCnt="0"/>
      <dgm:spPr/>
    </dgm:pt>
    <dgm:pt modelId="{B3A50EC7-6283-FE41-ADA2-71CCE0D3E347}" type="pres">
      <dgm:prSet presAssocID="{24B6FC4F-63AD-4242-BBDB-4FB29199DAB7}" presName="thickLine" presStyleLbl="alignNode1" presStyleIdx="2" presStyleCnt="3"/>
      <dgm:spPr/>
    </dgm:pt>
    <dgm:pt modelId="{D2CAB284-A6A7-6542-AC20-735824FC1386}" type="pres">
      <dgm:prSet presAssocID="{24B6FC4F-63AD-4242-BBDB-4FB29199DAB7}" presName="horz1" presStyleCnt="0"/>
      <dgm:spPr/>
    </dgm:pt>
    <dgm:pt modelId="{3CBEA2E8-AACE-6E4F-880A-E3E511F179F9}" type="pres">
      <dgm:prSet presAssocID="{24B6FC4F-63AD-4242-BBDB-4FB29199DAB7}" presName="tx1" presStyleLbl="revTx" presStyleIdx="2" presStyleCnt="3"/>
      <dgm:spPr/>
    </dgm:pt>
    <dgm:pt modelId="{A36A7544-D60D-7740-A746-0AFB30821A67}" type="pres">
      <dgm:prSet presAssocID="{24B6FC4F-63AD-4242-BBDB-4FB29199DAB7}" presName="vert1" presStyleCnt="0"/>
      <dgm:spPr/>
    </dgm:pt>
  </dgm:ptLst>
  <dgm:cxnLst>
    <dgm:cxn modelId="{1709F113-B75F-4D4B-B33F-43BC7A50B619}" type="presOf" srcId="{08CDA30F-7289-44D9-9C1F-DED1DFC52C94}" destId="{8B7539FD-E907-F94F-973C-6A0B74A9CC7B}" srcOrd="0" destOrd="0" presId="urn:microsoft.com/office/officeart/2008/layout/LinedList"/>
    <dgm:cxn modelId="{CF65216B-EBFC-4D77-AD64-7EF4690F046C}" srcId="{D9DD5A8A-98EE-4446-A9CA-C55D11D4E5EA}" destId="{08CDA30F-7289-44D9-9C1F-DED1DFC52C94}" srcOrd="1" destOrd="0" parTransId="{3FF87BF6-E575-467C-A68F-41852EE8756B}" sibTransId="{4B29F7B6-DF37-4F73-BD6F-17E8D8E51508}"/>
    <dgm:cxn modelId="{B08DCE8D-B41C-254B-9305-2908DCEEC8D5}" type="presOf" srcId="{24B6FC4F-63AD-4242-BBDB-4FB29199DAB7}" destId="{3CBEA2E8-AACE-6E4F-880A-E3E511F179F9}" srcOrd="0" destOrd="0" presId="urn:microsoft.com/office/officeart/2008/layout/LinedList"/>
    <dgm:cxn modelId="{90B574BD-21C6-4ABE-8779-76E847A88AF4}" srcId="{D9DD5A8A-98EE-4446-A9CA-C55D11D4E5EA}" destId="{24B6FC4F-63AD-4242-BBDB-4FB29199DAB7}" srcOrd="2" destOrd="0" parTransId="{E9EC6A43-6621-4CE3-B5EE-8C9710C4E6B3}" sibTransId="{5537FA28-024C-4009-A27F-333295E4245D}"/>
    <dgm:cxn modelId="{AEB985E5-9E27-1C45-8802-7C7F754AFC81}" type="presOf" srcId="{D9DD5A8A-98EE-4446-A9CA-C55D11D4E5EA}" destId="{56396FE7-9F9C-7D44-882E-ABBE76EB2479}" srcOrd="0" destOrd="0" presId="urn:microsoft.com/office/officeart/2008/layout/LinedList"/>
    <dgm:cxn modelId="{CF8542EB-D47C-4B8A-94FE-02DAFE5D38ED}" srcId="{D9DD5A8A-98EE-4446-A9CA-C55D11D4E5EA}" destId="{FA1084DA-722C-4FC4-BEB0-CF704ABF3A18}" srcOrd="0" destOrd="0" parTransId="{0E6A5A1A-995E-45CE-A1FA-F898D32CFCE4}" sibTransId="{51E0CE8B-010D-4BD4-92EC-CF7D6C0F761C}"/>
    <dgm:cxn modelId="{15B68EF3-07EC-8044-B198-B92F078EE3B9}" type="presOf" srcId="{FA1084DA-722C-4FC4-BEB0-CF704ABF3A18}" destId="{BBBE5617-1A4A-FE46-96A5-9B688705E8A6}" srcOrd="0" destOrd="0" presId="urn:microsoft.com/office/officeart/2008/layout/LinedList"/>
    <dgm:cxn modelId="{12BA7C99-347A-4442-9F19-298649797590}" type="presParOf" srcId="{56396FE7-9F9C-7D44-882E-ABBE76EB2479}" destId="{A3A04ACC-4C74-D14B-B67C-520181142284}" srcOrd="0" destOrd="0" presId="urn:microsoft.com/office/officeart/2008/layout/LinedList"/>
    <dgm:cxn modelId="{C4370BEE-4ECE-714E-A3F6-5C6AE7D9A39E}" type="presParOf" srcId="{56396FE7-9F9C-7D44-882E-ABBE76EB2479}" destId="{FA743EF4-1368-CA4F-A7A2-92595C783899}" srcOrd="1" destOrd="0" presId="urn:microsoft.com/office/officeart/2008/layout/LinedList"/>
    <dgm:cxn modelId="{D82E9B19-CEC8-7143-A907-05E83E58FD2C}" type="presParOf" srcId="{FA743EF4-1368-CA4F-A7A2-92595C783899}" destId="{BBBE5617-1A4A-FE46-96A5-9B688705E8A6}" srcOrd="0" destOrd="0" presId="urn:microsoft.com/office/officeart/2008/layout/LinedList"/>
    <dgm:cxn modelId="{FA5DD136-E754-7B4B-8121-A2B5DB1D8F69}" type="presParOf" srcId="{FA743EF4-1368-CA4F-A7A2-92595C783899}" destId="{D50873F8-37FA-4442-9CD7-0C43F847E29B}" srcOrd="1" destOrd="0" presId="urn:microsoft.com/office/officeart/2008/layout/LinedList"/>
    <dgm:cxn modelId="{62615996-7B86-D34B-98FE-B8BB315241DE}" type="presParOf" srcId="{56396FE7-9F9C-7D44-882E-ABBE76EB2479}" destId="{561DFFAE-9FD0-9A46-9241-61301F379407}" srcOrd="2" destOrd="0" presId="urn:microsoft.com/office/officeart/2008/layout/LinedList"/>
    <dgm:cxn modelId="{C85BC838-7167-B749-8E42-42E04C6086B6}" type="presParOf" srcId="{56396FE7-9F9C-7D44-882E-ABBE76EB2479}" destId="{CAAC90AE-EDC3-134D-AF1F-8CB13913D077}" srcOrd="3" destOrd="0" presId="urn:microsoft.com/office/officeart/2008/layout/LinedList"/>
    <dgm:cxn modelId="{81D1FF61-72EC-FA47-BFAD-3698ED0A8754}" type="presParOf" srcId="{CAAC90AE-EDC3-134D-AF1F-8CB13913D077}" destId="{8B7539FD-E907-F94F-973C-6A0B74A9CC7B}" srcOrd="0" destOrd="0" presId="urn:microsoft.com/office/officeart/2008/layout/LinedList"/>
    <dgm:cxn modelId="{56F3AE51-B257-644C-8DFA-319EE1612270}" type="presParOf" srcId="{CAAC90AE-EDC3-134D-AF1F-8CB13913D077}" destId="{3D14138E-50EC-B547-89DE-BC615A58C1E0}" srcOrd="1" destOrd="0" presId="urn:microsoft.com/office/officeart/2008/layout/LinedList"/>
    <dgm:cxn modelId="{B04D7E75-75BB-E94D-8AED-3662E88966E8}" type="presParOf" srcId="{56396FE7-9F9C-7D44-882E-ABBE76EB2479}" destId="{B3A50EC7-6283-FE41-ADA2-71CCE0D3E347}" srcOrd="4" destOrd="0" presId="urn:microsoft.com/office/officeart/2008/layout/LinedList"/>
    <dgm:cxn modelId="{B7969683-CFEB-BB46-A8A9-0315D1F96863}" type="presParOf" srcId="{56396FE7-9F9C-7D44-882E-ABBE76EB2479}" destId="{D2CAB284-A6A7-6542-AC20-735824FC1386}" srcOrd="5" destOrd="0" presId="urn:microsoft.com/office/officeart/2008/layout/LinedList"/>
    <dgm:cxn modelId="{94AD7047-3121-3649-A8AA-E82EA83E10FF}" type="presParOf" srcId="{D2CAB284-A6A7-6542-AC20-735824FC1386}" destId="{3CBEA2E8-AACE-6E4F-880A-E3E511F179F9}" srcOrd="0" destOrd="0" presId="urn:microsoft.com/office/officeart/2008/layout/LinedList"/>
    <dgm:cxn modelId="{A579F1B3-CD6D-304C-8AE2-6BAFD59480D0}" type="presParOf" srcId="{D2CAB284-A6A7-6542-AC20-735824FC1386}" destId="{A36A7544-D60D-7740-A746-0AFB30821A6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D26103-DE57-4B14-B0DB-D532CABA360B}" type="doc">
      <dgm:prSet loTypeId="urn:microsoft.com/office/officeart/2005/8/layout/vProcess5" loCatId="process" qsTypeId="urn:microsoft.com/office/officeart/2005/8/quickstyle/simple5" qsCatId="simple" csTypeId="urn:microsoft.com/office/officeart/2005/8/colors/accent2_5" csCatId="accent2" phldr="1"/>
      <dgm:spPr/>
      <dgm:t>
        <a:bodyPr/>
        <a:lstStyle/>
        <a:p>
          <a:endParaRPr lang="en-US"/>
        </a:p>
      </dgm:t>
    </dgm:pt>
    <dgm:pt modelId="{EE597669-16AC-44D4-9DFE-6569269943E3}">
      <dgm:prSet/>
      <dgm:spPr/>
      <dgm:t>
        <a:bodyPr/>
        <a:lstStyle/>
        <a:p>
          <a:r>
            <a:rPr lang="de-DE" b="1" dirty="0">
              <a:latin typeface="Arial" panose="020B0604020202020204" pitchFamily="34" charset="0"/>
              <a:cs typeface="Arial" panose="020B0604020202020204" pitchFamily="34" charset="0"/>
            </a:rPr>
            <a:t>Fotos:</a:t>
          </a:r>
          <a:r>
            <a:rPr lang="de-DE" dirty="0">
              <a:latin typeface="Arial" panose="020B0604020202020204" pitchFamily="34" charset="0"/>
              <a:cs typeface="Arial" panose="020B0604020202020204" pitchFamily="34" charset="0"/>
            </a:rPr>
            <a:t> Liegen vor bzw. machen Sie selbst, oder Sie bitten ihre Mitarbeitenden. Alternativ laden Sie sich Influencer ein.</a:t>
          </a:r>
          <a:endParaRPr lang="en-US" dirty="0">
            <a:latin typeface="Arial" panose="020B0604020202020204" pitchFamily="34" charset="0"/>
            <a:cs typeface="Arial" panose="020B0604020202020204" pitchFamily="34" charset="0"/>
          </a:endParaRPr>
        </a:p>
      </dgm:t>
    </dgm:pt>
    <dgm:pt modelId="{125FD878-D9F5-467A-B71B-9BD92BB586F0}" type="parTrans" cxnId="{922CE0F8-99E0-444D-97A5-E3BC0F730052}">
      <dgm:prSet/>
      <dgm:spPr/>
      <dgm:t>
        <a:bodyPr/>
        <a:lstStyle/>
        <a:p>
          <a:endParaRPr lang="en-US"/>
        </a:p>
      </dgm:t>
    </dgm:pt>
    <dgm:pt modelId="{667C6344-F74C-4D32-AFB2-D000671A0BBD}" type="sibTrans" cxnId="{922CE0F8-99E0-444D-97A5-E3BC0F730052}">
      <dgm:prSet/>
      <dgm:spPr/>
      <dgm:t>
        <a:bodyPr/>
        <a:lstStyle/>
        <a:p>
          <a:endParaRPr lang="en-US"/>
        </a:p>
      </dgm:t>
    </dgm:pt>
    <dgm:pt modelId="{C09D4534-B15E-4340-8266-8E7706D0BD1F}">
      <dgm:prSet/>
      <dgm:spPr/>
      <dgm:t>
        <a:bodyPr/>
        <a:lstStyle/>
        <a:p>
          <a:r>
            <a:rPr lang="de-DE" b="1" dirty="0">
              <a:latin typeface="Arial" panose="020B0604020202020204" pitchFamily="34" charset="0"/>
              <a:cs typeface="Arial" panose="020B0604020202020204" pitchFamily="34" charset="0"/>
            </a:rPr>
            <a:t>Imagetext:</a:t>
          </a:r>
          <a:r>
            <a:rPr lang="de-DE" dirty="0">
              <a:latin typeface="Arial" panose="020B0604020202020204" pitchFamily="34" charset="0"/>
              <a:cs typeface="Arial" panose="020B0604020202020204" pitchFamily="34" charset="0"/>
            </a:rPr>
            <a:t> Selbst verfasst oder KI basiert und wie immer gilt: auch hier dürfen Familie und Freunde mitmachen.</a:t>
          </a:r>
          <a:endParaRPr lang="en-US" dirty="0">
            <a:latin typeface="Arial" panose="020B0604020202020204" pitchFamily="34" charset="0"/>
            <a:cs typeface="Arial" panose="020B0604020202020204" pitchFamily="34" charset="0"/>
          </a:endParaRPr>
        </a:p>
      </dgm:t>
    </dgm:pt>
    <dgm:pt modelId="{23236BFD-7B47-46DA-84E5-81063C34D5C9}" type="parTrans" cxnId="{DF1F485D-9D81-49C1-99EF-AA47DF375687}">
      <dgm:prSet/>
      <dgm:spPr/>
      <dgm:t>
        <a:bodyPr/>
        <a:lstStyle/>
        <a:p>
          <a:endParaRPr lang="en-US"/>
        </a:p>
      </dgm:t>
    </dgm:pt>
    <dgm:pt modelId="{686F5686-0ADE-4B01-9592-B6CD9A0BB641}" type="sibTrans" cxnId="{DF1F485D-9D81-49C1-99EF-AA47DF375687}">
      <dgm:prSet/>
      <dgm:spPr/>
      <dgm:t>
        <a:bodyPr/>
        <a:lstStyle/>
        <a:p>
          <a:endParaRPr lang="en-US"/>
        </a:p>
      </dgm:t>
    </dgm:pt>
    <dgm:pt modelId="{9080229A-2A57-4D51-83BF-A76CDA71C4CF}">
      <dgm:prSet/>
      <dgm:spPr/>
      <dgm:t>
        <a:bodyPr/>
        <a:lstStyle/>
        <a:p>
          <a:r>
            <a:rPr lang="de-DE" b="1" dirty="0">
              <a:latin typeface="Arial" panose="020B0604020202020204" pitchFamily="34" charset="0"/>
              <a:cs typeface="Arial" panose="020B0604020202020204" pitchFamily="34" charset="0"/>
            </a:rPr>
            <a:t>Stammdaten:</a:t>
          </a:r>
          <a:r>
            <a:rPr lang="de-DE" dirty="0">
              <a:latin typeface="Arial" panose="020B0604020202020204" pitchFamily="34" charset="0"/>
              <a:cs typeface="Arial" panose="020B0604020202020204" pitchFamily="34" charset="0"/>
            </a:rPr>
            <a:t> Adresse, Telefon, Mail, Internet, soziale Medien, Öffnungszeiten, usw. können Sie einfach ergänzen.</a:t>
          </a:r>
          <a:endParaRPr lang="en-US" dirty="0">
            <a:latin typeface="Arial" panose="020B0604020202020204" pitchFamily="34" charset="0"/>
            <a:cs typeface="Arial" panose="020B0604020202020204" pitchFamily="34" charset="0"/>
          </a:endParaRPr>
        </a:p>
      </dgm:t>
    </dgm:pt>
    <dgm:pt modelId="{D3C2B122-B949-4DEE-BDAD-79368B8A71D8}" type="parTrans" cxnId="{D94622E7-F6BE-4BF0-BCED-CA007088105F}">
      <dgm:prSet/>
      <dgm:spPr/>
      <dgm:t>
        <a:bodyPr/>
        <a:lstStyle/>
        <a:p>
          <a:endParaRPr lang="en-US"/>
        </a:p>
      </dgm:t>
    </dgm:pt>
    <dgm:pt modelId="{0EC6788D-2C04-4642-9AD9-F04C83EA5B55}" type="sibTrans" cxnId="{D94622E7-F6BE-4BF0-BCED-CA007088105F}">
      <dgm:prSet/>
      <dgm:spPr/>
      <dgm:t>
        <a:bodyPr/>
        <a:lstStyle/>
        <a:p>
          <a:endParaRPr lang="en-US"/>
        </a:p>
      </dgm:t>
    </dgm:pt>
    <dgm:pt modelId="{5A03188B-D68C-4048-B0A2-44AB9CB3226B}">
      <dgm:prSet custT="1"/>
      <dgm:spPr/>
      <dgm:t>
        <a:bodyPr/>
        <a:lstStyle/>
        <a:p>
          <a:pPr algn="ctr"/>
          <a:r>
            <a:rPr lang="de-DE" sz="4000" b="1" dirty="0">
              <a:latin typeface="Arial" panose="020B0604020202020204" pitchFamily="34" charset="0"/>
              <a:cs typeface="Arial" panose="020B0604020202020204" pitchFamily="34" charset="0"/>
            </a:rPr>
            <a:t>Fertig!</a:t>
          </a:r>
          <a:endParaRPr lang="en-US" sz="4000" b="1" dirty="0">
            <a:latin typeface="Arial" panose="020B0604020202020204" pitchFamily="34" charset="0"/>
            <a:cs typeface="Arial" panose="020B0604020202020204" pitchFamily="34" charset="0"/>
          </a:endParaRPr>
        </a:p>
      </dgm:t>
    </dgm:pt>
    <dgm:pt modelId="{5BF74F7E-E69A-4021-8E7F-7C39F0DCE05A}" type="parTrans" cxnId="{1B90D907-872A-4A42-B36C-4B8696819193}">
      <dgm:prSet/>
      <dgm:spPr/>
      <dgm:t>
        <a:bodyPr/>
        <a:lstStyle/>
        <a:p>
          <a:endParaRPr lang="en-US"/>
        </a:p>
      </dgm:t>
    </dgm:pt>
    <dgm:pt modelId="{36C13FEA-9486-40C4-9F6C-3E354216853D}" type="sibTrans" cxnId="{1B90D907-872A-4A42-B36C-4B8696819193}">
      <dgm:prSet/>
      <dgm:spPr/>
      <dgm:t>
        <a:bodyPr/>
        <a:lstStyle/>
        <a:p>
          <a:endParaRPr lang="en-US"/>
        </a:p>
      </dgm:t>
    </dgm:pt>
    <dgm:pt modelId="{C05A40AF-46E4-A247-AA0D-A5A80EDBD4B6}" type="pres">
      <dgm:prSet presAssocID="{00D26103-DE57-4B14-B0DB-D532CABA360B}" presName="outerComposite" presStyleCnt="0">
        <dgm:presLayoutVars>
          <dgm:chMax val="5"/>
          <dgm:dir/>
          <dgm:resizeHandles val="exact"/>
        </dgm:presLayoutVars>
      </dgm:prSet>
      <dgm:spPr/>
    </dgm:pt>
    <dgm:pt modelId="{6DA02D4D-E986-8949-AB3F-399AFFDE2369}" type="pres">
      <dgm:prSet presAssocID="{00D26103-DE57-4B14-B0DB-D532CABA360B}" presName="dummyMaxCanvas" presStyleCnt="0">
        <dgm:presLayoutVars/>
      </dgm:prSet>
      <dgm:spPr/>
    </dgm:pt>
    <dgm:pt modelId="{EDFD6B55-06B0-0F40-B09D-29C5F3177E8D}" type="pres">
      <dgm:prSet presAssocID="{00D26103-DE57-4B14-B0DB-D532CABA360B}" presName="FourNodes_1" presStyleLbl="node1" presStyleIdx="0" presStyleCnt="4">
        <dgm:presLayoutVars>
          <dgm:bulletEnabled val="1"/>
        </dgm:presLayoutVars>
      </dgm:prSet>
      <dgm:spPr/>
    </dgm:pt>
    <dgm:pt modelId="{B966CE27-D43C-3B4A-B112-4E2E05307FDB}" type="pres">
      <dgm:prSet presAssocID="{00D26103-DE57-4B14-B0DB-D532CABA360B}" presName="FourNodes_2" presStyleLbl="node1" presStyleIdx="1" presStyleCnt="4">
        <dgm:presLayoutVars>
          <dgm:bulletEnabled val="1"/>
        </dgm:presLayoutVars>
      </dgm:prSet>
      <dgm:spPr/>
    </dgm:pt>
    <dgm:pt modelId="{60A1303C-70BB-7A4B-90A3-4D809F0555D7}" type="pres">
      <dgm:prSet presAssocID="{00D26103-DE57-4B14-B0DB-D532CABA360B}" presName="FourNodes_3" presStyleLbl="node1" presStyleIdx="2" presStyleCnt="4">
        <dgm:presLayoutVars>
          <dgm:bulletEnabled val="1"/>
        </dgm:presLayoutVars>
      </dgm:prSet>
      <dgm:spPr/>
    </dgm:pt>
    <dgm:pt modelId="{10B74DC0-A635-8842-99FC-86ABD5D8809E}" type="pres">
      <dgm:prSet presAssocID="{00D26103-DE57-4B14-B0DB-D532CABA360B}" presName="FourNodes_4" presStyleLbl="node1" presStyleIdx="3" presStyleCnt="4">
        <dgm:presLayoutVars>
          <dgm:bulletEnabled val="1"/>
        </dgm:presLayoutVars>
      </dgm:prSet>
      <dgm:spPr/>
    </dgm:pt>
    <dgm:pt modelId="{86B32777-2E93-384B-BB02-D7FD6CF36831}" type="pres">
      <dgm:prSet presAssocID="{00D26103-DE57-4B14-B0DB-D532CABA360B}" presName="FourConn_1-2" presStyleLbl="fgAccFollowNode1" presStyleIdx="0" presStyleCnt="3">
        <dgm:presLayoutVars>
          <dgm:bulletEnabled val="1"/>
        </dgm:presLayoutVars>
      </dgm:prSet>
      <dgm:spPr/>
    </dgm:pt>
    <dgm:pt modelId="{299C60B0-A6CF-3449-BAC8-DA829620515B}" type="pres">
      <dgm:prSet presAssocID="{00D26103-DE57-4B14-B0DB-D532CABA360B}" presName="FourConn_2-3" presStyleLbl="fgAccFollowNode1" presStyleIdx="1" presStyleCnt="3">
        <dgm:presLayoutVars>
          <dgm:bulletEnabled val="1"/>
        </dgm:presLayoutVars>
      </dgm:prSet>
      <dgm:spPr/>
    </dgm:pt>
    <dgm:pt modelId="{85188324-2EFF-3548-8D7F-EE44E7C04E4E}" type="pres">
      <dgm:prSet presAssocID="{00D26103-DE57-4B14-B0DB-D532CABA360B}" presName="FourConn_3-4" presStyleLbl="fgAccFollowNode1" presStyleIdx="2" presStyleCnt="3">
        <dgm:presLayoutVars>
          <dgm:bulletEnabled val="1"/>
        </dgm:presLayoutVars>
      </dgm:prSet>
      <dgm:spPr/>
    </dgm:pt>
    <dgm:pt modelId="{3B7D92C4-7413-034B-A8DA-BAC8154D5D05}" type="pres">
      <dgm:prSet presAssocID="{00D26103-DE57-4B14-B0DB-D532CABA360B}" presName="FourNodes_1_text" presStyleLbl="node1" presStyleIdx="3" presStyleCnt="4">
        <dgm:presLayoutVars>
          <dgm:bulletEnabled val="1"/>
        </dgm:presLayoutVars>
      </dgm:prSet>
      <dgm:spPr/>
    </dgm:pt>
    <dgm:pt modelId="{998A3181-D788-214E-AE0F-9153461764E7}" type="pres">
      <dgm:prSet presAssocID="{00D26103-DE57-4B14-B0DB-D532CABA360B}" presName="FourNodes_2_text" presStyleLbl="node1" presStyleIdx="3" presStyleCnt="4">
        <dgm:presLayoutVars>
          <dgm:bulletEnabled val="1"/>
        </dgm:presLayoutVars>
      </dgm:prSet>
      <dgm:spPr/>
    </dgm:pt>
    <dgm:pt modelId="{D2AB7BE5-376F-4741-826F-E42A15BEC99E}" type="pres">
      <dgm:prSet presAssocID="{00D26103-DE57-4B14-B0DB-D532CABA360B}" presName="FourNodes_3_text" presStyleLbl="node1" presStyleIdx="3" presStyleCnt="4">
        <dgm:presLayoutVars>
          <dgm:bulletEnabled val="1"/>
        </dgm:presLayoutVars>
      </dgm:prSet>
      <dgm:spPr/>
    </dgm:pt>
    <dgm:pt modelId="{08408641-C640-2242-873A-ED96D0BA6001}" type="pres">
      <dgm:prSet presAssocID="{00D26103-DE57-4B14-B0DB-D532CABA360B}" presName="FourNodes_4_text" presStyleLbl="node1" presStyleIdx="3" presStyleCnt="4">
        <dgm:presLayoutVars>
          <dgm:bulletEnabled val="1"/>
        </dgm:presLayoutVars>
      </dgm:prSet>
      <dgm:spPr/>
    </dgm:pt>
  </dgm:ptLst>
  <dgm:cxnLst>
    <dgm:cxn modelId="{B83AF002-3DAB-684C-A534-578A0E6034A0}" type="presOf" srcId="{00D26103-DE57-4B14-B0DB-D532CABA360B}" destId="{C05A40AF-46E4-A247-AA0D-A5A80EDBD4B6}" srcOrd="0" destOrd="0" presId="urn:microsoft.com/office/officeart/2005/8/layout/vProcess5"/>
    <dgm:cxn modelId="{1B90D907-872A-4A42-B36C-4B8696819193}" srcId="{00D26103-DE57-4B14-B0DB-D532CABA360B}" destId="{5A03188B-D68C-4048-B0A2-44AB9CB3226B}" srcOrd="3" destOrd="0" parTransId="{5BF74F7E-E69A-4021-8E7F-7C39F0DCE05A}" sibTransId="{36C13FEA-9486-40C4-9F6C-3E354216853D}"/>
    <dgm:cxn modelId="{8526530C-B97D-7D46-8047-A1E9B1E8C8F5}" type="presOf" srcId="{9080229A-2A57-4D51-83BF-A76CDA71C4CF}" destId="{60A1303C-70BB-7A4B-90A3-4D809F0555D7}" srcOrd="0" destOrd="0" presId="urn:microsoft.com/office/officeart/2005/8/layout/vProcess5"/>
    <dgm:cxn modelId="{DF1F485D-9D81-49C1-99EF-AA47DF375687}" srcId="{00D26103-DE57-4B14-B0DB-D532CABA360B}" destId="{C09D4534-B15E-4340-8266-8E7706D0BD1F}" srcOrd="1" destOrd="0" parTransId="{23236BFD-7B47-46DA-84E5-81063C34D5C9}" sibTransId="{686F5686-0ADE-4B01-9592-B6CD9A0BB641}"/>
    <dgm:cxn modelId="{A345EE68-AC09-A548-9177-DF088020825E}" type="presOf" srcId="{0EC6788D-2C04-4642-9AD9-F04C83EA5B55}" destId="{85188324-2EFF-3548-8D7F-EE44E7C04E4E}" srcOrd="0" destOrd="0" presId="urn:microsoft.com/office/officeart/2005/8/layout/vProcess5"/>
    <dgm:cxn modelId="{5A9BF773-2674-E541-997A-15741D5FCF05}" type="presOf" srcId="{667C6344-F74C-4D32-AFB2-D000671A0BBD}" destId="{86B32777-2E93-384B-BB02-D7FD6CF36831}" srcOrd="0" destOrd="0" presId="urn:microsoft.com/office/officeart/2005/8/layout/vProcess5"/>
    <dgm:cxn modelId="{CDB7C07A-7642-BB48-9968-7EC9BC4F12E9}" type="presOf" srcId="{C09D4534-B15E-4340-8266-8E7706D0BD1F}" destId="{B966CE27-D43C-3B4A-B112-4E2E05307FDB}" srcOrd="0" destOrd="0" presId="urn:microsoft.com/office/officeart/2005/8/layout/vProcess5"/>
    <dgm:cxn modelId="{0E4E9B7F-98CE-E145-A6BD-A087D159286F}" type="presOf" srcId="{C09D4534-B15E-4340-8266-8E7706D0BD1F}" destId="{998A3181-D788-214E-AE0F-9153461764E7}" srcOrd="1" destOrd="0" presId="urn:microsoft.com/office/officeart/2005/8/layout/vProcess5"/>
    <dgm:cxn modelId="{23B73289-B3BF-0740-AFF1-D0D2D5E8B69A}" type="presOf" srcId="{686F5686-0ADE-4B01-9592-B6CD9A0BB641}" destId="{299C60B0-A6CF-3449-BAC8-DA829620515B}" srcOrd="0" destOrd="0" presId="urn:microsoft.com/office/officeart/2005/8/layout/vProcess5"/>
    <dgm:cxn modelId="{2F4321AE-B5EA-8E4D-8014-8BAC4A0EA342}" type="presOf" srcId="{9080229A-2A57-4D51-83BF-A76CDA71C4CF}" destId="{D2AB7BE5-376F-4741-826F-E42A15BEC99E}" srcOrd="1" destOrd="0" presId="urn:microsoft.com/office/officeart/2005/8/layout/vProcess5"/>
    <dgm:cxn modelId="{F904FDAF-284A-1140-968F-5BA7D893F300}" type="presOf" srcId="{EE597669-16AC-44D4-9DFE-6569269943E3}" destId="{3B7D92C4-7413-034B-A8DA-BAC8154D5D05}" srcOrd="1" destOrd="0" presId="urn:microsoft.com/office/officeart/2005/8/layout/vProcess5"/>
    <dgm:cxn modelId="{BA1FA5B1-8EBF-3049-8372-6EFFD6B12487}" type="presOf" srcId="{5A03188B-D68C-4048-B0A2-44AB9CB3226B}" destId="{10B74DC0-A635-8842-99FC-86ABD5D8809E}" srcOrd="0" destOrd="0" presId="urn:microsoft.com/office/officeart/2005/8/layout/vProcess5"/>
    <dgm:cxn modelId="{84F580B9-048C-514D-BD7C-62114233274A}" type="presOf" srcId="{EE597669-16AC-44D4-9DFE-6569269943E3}" destId="{EDFD6B55-06B0-0F40-B09D-29C5F3177E8D}" srcOrd="0" destOrd="0" presId="urn:microsoft.com/office/officeart/2005/8/layout/vProcess5"/>
    <dgm:cxn modelId="{3AB5E5BC-FEB9-CF4F-9675-F1C22185C3D0}" type="presOf" srcId="{5A03188B-D68C-4048-B0A2-44AB9CB3226B}" destId="{08408641-C640-2242-873A-ED96D0BA6001}" srcOrd="1" destOrd="0" presId="urn:microsoft.com/office/officeart/2005/8/layout/vProcess5"/>
    <dgm:cxn modelId="{D94622E7-F6BE-4BF0-BCED-CA007088105F}" srcId="{00D26103-DE57-4B14-B0DB-D532CABA360B}" destId="{9080229A-2A57-4D51-83BF-A76CDA71C4CF}" srcOrd="2" destOrd="0" parTransId="{D3C2B122-B949-4DEE-BDAD-79368B8A71D8}" sibTransId="{0EC6788D-2C04-4642-9AD9-F04C83EA5B55}"/>
    <dgm:cxn modelId="{922CE0F8-99E0-444D-97A5-E3BC0F730052}" srcId="{00D26103-DE57-4B14-B0DB-D532CABA360B}" destId="{EE597669-16AC-44D4-9DFE-6569269943E3}" srcOrd="0" destOrd="0" parTransId="{125FD878-D9F5-467A-B71B-9BD92BB586F0}" sibTransId="{667C6344-F74C-4D32-AFB2-D000671A0BBD}"/>
    <dgm:cxn modelId="{6D0D163A-571B-034C-8769-5E395B865627}" type="presParOf" srcId="{C05A40AF-46E4-A247-AA0D-A5A80EDBD4B6}" destId="{6DA02D4D-E986-8949-AB3F-399AFFDE2369}" srcOrd="0" destOrd="0" presId="urn:microsoft.com/office/officeart/2005/8/layout/vProcess5"/>
    <dgm:cxn modelId="{040E8C9F-3908-F640-9623-B83036D5A507}" type="presParOf" srcId="{C05A40AF-46E4-A247-AA0D-A5A80EDBD4B6}" destId="{EDFD6B55-06B0-0F40-B09D-29C5F3177E8D}" srcOrd="1" destOrd="0" presId="urn:microsoft.com/office/officeart/2005/8/layout/vProcess5"/>
    <dgm:cxn modelId="{77C3840B-AED4-CF44-861F-26D32BDABE03}" type="presParOf" srcId="{C05A40AF-46E4-A247-AA0D-A5A80EDBD4B6}" destId="{B966CE27-D43C-3B4A-B112-4E2E05307FDB}" srcOrd="2" destOrd="0" presId="urn:microsoft.com/office/officeart/2005/8/layout/vProcess5"/>
    <dgm:cxn modelId="{AB9F3F64-C368-2040-BEB4-45B0C6184552}" type="presParOf" srcId="{C05A40AF-46E4-A247-AA0D-A5A80EDBD4B6}" destId="{60A1303C-70BB-7A4B-90A3-4D809F0555D7}" srcOrd="3" destOrd="0" presId="urn:microsoft.com/office/officeart/2005/8/layout/vProcess5"/>
    <dgm:cxn modelId="{89A4F26B-9B76-8146-B194-B533F1AB3070}" type="presParOf" srcId="{C05A40AF-46E4-A247-AA0D-A5A80EDBD4B6}" destId="{10B74DC0-A635-8842-99FC-86ABD5D8809E}" srcOrd="4" destOrd="0" presId="urn:microsoft.com/office/officeart/2005/8/layout/vProcess5"/>
    <dgm:cxn modelId="{B05427DC-9EDC-694E-AF61-B5A00EF13EBF}" type="presParOf" srcId="{C05A40AF-46E4-A247-AA0D-A5A80EDBD4B6}" destId="{86B32777-2E93-384B-BB02-D7FD6CF36831}" srcOrd="5" destOrd="0" presId="urn:microsoft.com/office/officeart/2005/8/layout/vProcess5"/>
    <dgm:cxn modelId="{1899648A-5776-CC4C-8793-AA016D0DAF27}" type="presParOf" srcId="{C05A40AF-46E4-A247-AA0D-A5A80EDBD4B6}" destId="{299C60B0-A6CF-3449-BAC8-DA829620515B}" srcOrd="6" destOrd="0" presId="urn:microsoft.com/office/officeart/2005/8/layout/vProcess5"/>
    <dgm:cxn modelId="{A24B081A-71D7-0E42-8226-CC41E842E6BF}" type="presParOf" srcId="{C05A40AF-46E4-A247-AA0D-A5A80EDBD4B6}" destId="{85188324-2EFF-3548-8D7F-EE44E7C04E4E}" srcOrd="7" destOrd="0" presId="urn:microsoft.com/office/officeart/2005/8/layout/vProcess5"/>
    <dgm:cxn modelId="{B1162AF9-7BB6-3B44-AA5F-EC80AB23AA3C}" type="presParOf" srcId="{C05A40AF-46E4-A247-AA0D-A5A80EDBD4B6}" destId="{3B7D92C4-7413-034B-A8DA-BAC8154D5D05}" srcOrd="8" destOrd="0" presId="urn:microsoft.com/office/officeart/2005/8/layout/vProcess5"/>
    <dgm:cxn modelId="{4992BB68-C186-0945-816F-70CE8A761ED5}" type="presParOf" srcId="{C05A40AF-46E4-A247-AA0D-A5A80EDBD4B6}" destId="{998A3181-D788-214E-AE0F-9153461764E7}" srcOrd="9" destOrd="0" presId="urn:microsoft.com/office/officeart/2005/8/layout/vProcess5"/>
    <dgm:cxn modelId="{B578015E-9F92-B642-883E-F2F3CC0BCDB0}" type="presParOf" srcId="{C05A40AF-46E4-A247-AA0D-A5A80EDBD4B6}" destId="{D2AB7BE5-376F-4741-826F-E42A15BEC99E}" srcOrd="10" destOrd="0" presId="urn:microsoft.com/office/officeart/2005/8/layout/vProcess5"/>
    <dgm:cxn modelId="{44DBB420-0919-E942-8066-D32C0AF0FE88}" type="presParOf" srcId="{C05A40AF-46E4-A247-AA0D-A5A80EDBD4B6}" destId="{08408641-C640-2242-873A-ED96D0BA600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538F5A-674D-47DE-AE43-46AAD9FBFDD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02DEC24-A865-44AC-973F-AA5ADF3D67F1}">
      <dgm:prSet/>
      <dgm:spPr/>
      <dgm:t>
        <a:bodyPr/>
        <a:lstStyle/>
        <a:p>
          <a:pPr>
            <a:lnSpc>
              <a:spcPct val="100000"/>
            </a:lnSpc>
          </a:pPr>
          <a:r>
            <a:rPr lang="de-DE" b="0" i="0" dirty="0">
              <a:latin typeface="Arial" panose="020B0604020202020204" pitchFamily="34" charset="0"/>
              <a:cs typeface="Arial" panose="020B0604020202020204" pitchFamily="34" charset="0"/>
            </a:rPr>
            <a:t>Sofern Sie ihre Daten selber erstellen, </a:t>
          </a:r>
          <a:br>
            <a:rPr lang="de-DE" b="0" i="0" dirty="0">
              <a:latin typeface="Arial" panose="020B0604020202020204" pitchFamily="34" charset="0"/>
              <a:cs typeface="Arial" panose="020B0604020202020204" pitchFamily="34" charset="0"/>
            </a:rPr>
          </a:br>
          <a:r>
            <a:rPr lang="de-DE" b="0" i="0" dirty="0">
              <a:latin typeface="Arial" panose="020B0604020202020204" pitchFamily="34" charset="0"/>
              <a:cs typeface="Arial" panose="020B0604020202020204" pitchFamily="34" charset="0"/>
            </a:rPr>
            <a:t>ist ihr Betrieb der </a:t>
          </a:r>
          <a:r>
            <a:rPr lang="de-DE" b="1" i="0" dirty="0">
              <a:latin typeface="Arial" panose="020B0604020202020204" pitchFamily="34" charset="0"/>
              <a:cs typeface="Arial" panose="020B0604020202020204" pitchFamily="34" charset="0"/>
            </a:rPr>
            <a:t>Urheber</a:t>
          </a:r>
          <a:endParaRPr lang="en-US" dirty="0">
            <a:latin typeface="Arial" panose="020B0604020202020204" pitchFamily="34" charset="0"/>
            <a:cs typeface="Arial" panose="020B0604020202020204" pitchFamily="34" charset="0"/>
          </a:endParaRPr>
        </a:p>
      </dgm:t>
    </dgm:pt>
    <dgm:pt modelId="{47CE3C57-2EB8-4CF6-94A7-F6FA2FF2F8D3}" type="parTrans" cxnId="{58110200-3819-47EB-93A9-A676E40E366A}">
      <dgm:prSet/>
      <dgm:spPr/>
      <dgm:t>
        <a:bodyPr/>
        <a:lstStyle/>
        <a:p>
          <a:endParaRPr lang="en-US"/>
        </a:p>
      </dgm:t>
    </dgm:pt>
    <dgm:pt modelId="{D57476EC-5F25-47EE-A2BD-D9A5C9A6CE56}" type="sibTrans" cxnId="{58110200-3819-47EB-93A9-A676E40E366A}">
      <dgm:prSet/>
      <dgm:spPr/>
      <dgm:t>
        <a:bodyPr/>
        <a:lstStyle/>
        <a:p>
          <a:endParaRPr lang="en-US"/>
        </a:p>
      </dgm:t>
    </dgm:pt>
    <dgm:pt modelId="{8490A560-F1AE-4B58-842A-5C63D083B9C3}">
      <dgm:prSet/>
      <dgm:spPr/>
      <dgm:t>
        <a:bodyPr/>
        <a:lstStyle/>
        <a:p>
          <a:pPr>
            <a:lnSpc>
              <a:spcPct val="100000"/>
            </a:lnSpc>
          </a:pPr>
          <a:r>
            <a:rPr lang="de-DE" b="0" i="0">
              <a:latin typeface="Arial" panose="020B0604020202020204" pitchFamily="34" charset="0"/>
              <a:cs typeface="Arial" panose="020B0604020202020204" pitchFamily="34" charset="0"/>
            </a:rPr>
            <a:t>Hat z. B. eine Agentur oder ein Fotograf </a:t>
          </a:r>
          <a:br>
            <a:rPr lang="de-DE" b="0" i="0">
              <a:latin typeface="Arial" panose="020B0604020202020204" pitchFamily="34" charset="0"/>
              <a:cs typeface="Arial" panose="020B0604020202020204" pitchFamily="34" charset="0"/>
            </a:rPr>
          </a:br>
          <a:r>
            <a:rPr lang="de-DE" b="0" i="0">
              <a:latin typeface="Arial" panose="020B0604020202020204" pitchFamily="34" charset="0"/>
              <a:cs typeface="Arial" panose="020B0604020202020204" pitchFamily="34" charset="0"/>
            </a:rPr>
            <a:t>die Daten erstellt heißt es </a:t>
          </a:r>
          <a:r>
            <a:rPr lang="de-DE" b="1" i="0">
              <a:latin typeface="Arial" panose="020B0604020202020204" pitchFamily="34" charset="0"/>
              <a:cs typeface="Arial" panose="020B0604020202020204" pitchFamily="34" charset="0"/>
            </a:rPr>
            <a:t>»Achtung!«</a:t>
          </a:r>
          <a:r>
            <a:rPr lang="de-DE" b="0" i="0">
              <a:latin typeface="Arial" panose="020B0604020202020204" pitchFamily="34" charset="0"/>
              <a:cs typeface="Arial" panose="020B0604020202020204" pitchFamily="34" charset="0"/>
            </a:rPr>
            <a:t> </a:t>
          </a:r>
          <a:br>
            <a:rPr lang="de-DE" b="0" i="0">
              <a:latin typeface="Arial" panose="020B0604020202020204" pitchFamily="34" charset="0"/>
              <a:cs typeface="Arial" panose="020B0604020202020204" pitchFamily="34" charset="0"/>
            </a:rPr>
          </a:br>
          <a:br>
            <a:rPr lang="de-DE" b="0" i="0">
              <a:latin typeface="Arial" panose="020B0604020202020204" pitchFamily="34" charset="0"/>
              <a:cs typeface="Arial" panose="020B0604020202020204" pitchFamily="34" charset="0"/>
            </a:rPr>
          </a:br>
          <a:r>
            <a:rPr lang="de-DE" b="0" i="0">
              <a:latin typeface="Arial" panose="020B0604020202020204" pitchFamily="34" charset="0"/>
              <a:cs typeface="Arial" panose="020B0604020202020204" pitchFamily="34" charset="0"/>
              <a:sym typeface="Wingdings" panose="05000000000000000000" pitchFamily="2" charset="2"/>
            </a:rPr>
            <a:t></a:t>
          </a:r>
          <a:r>
            <a:rPr lang="de-DE" b="1" i="0">
              <a:latin typeface="Arial" panose="020B0604020202020204" pitchFamily="34" charset="0"/>
              <a:cs typeface="Arial" panose="020B0604020202020204" pitchFamily="34" charset="0"/>
            </a:rPr>
            <a:t> </a:t>
          </a:r>
          <a:r>
            <a:rPr lang="de-DE" b="0" i="0">
              <a:latin typeface="Arial" panose="020B0604020202020204" pitchFamily="34" charset="0"/>
              <a:cs typeface="Arial" panose="020B0604020202020204" pitchFamily="34" charset="0"/>
            </a:rPr>
            <a:t>hier müssen Sie sich die Rechte schriftlich einräumen lassen</a:t>
          </a:r>
          <a:endParaRPr lang="en-US">
            <a:latin typeface="Arial" panose="020B0604020202020204" pitchFamily="34" charset="0"/>
            <a:cs typeface="Arial" panose="020B0604020202020204" pitchFamily="34" charset="0"/>
          </a:endParaRPr>
        </a:p>
      </dgm:t>
    </dgm:pt>
    <dgm:pt modelId="{1FB53460-7760-479B-B9F3-9BB59C8A761A}" type="parTrans" cxnId="{6FACB2B9-A15B-4E1C-9379-DC713DC8FE4C}">
      <dgm:prSet/>
      <dgm:spPr/>
      <dgm:t>
        <a:bodyPr/>
        <a:lstStyle/>
        <a:p>
          <a:endParaRPr lang="en-US"/>
        </a:p>
      </dgm:t>
    </dgm:pt>
    <dgm:pt modelId="{AF3B5EFF-44EB-4228-919C-1C86041AA6D8}" type="sibTrans" cxnId="{6FACB2B9-A15B-4E1C-9379-DC713DC8FE4C}">
      <dgm:prSet/>
      <dgm:spPr/>
      <dgm:t>
        <a:bodyPr/>
        <a:lstStyle/>
        <a:p>
          <a:endParaRPr lang="en-US"/>
        </a:p>
      </dgm:t>
    </dgm:pt>
    <dgm:pt modelId="{55D14C34-36D8-490B-9585-4BC93D6004F8}">
      <dgm:prSet/>
      <dgm:spPr/>
      <dgm:t>
        <a:bodyPr/>
        <a:lstStyle/>
        <a:p>
          <a:pPr>
            <a:lnSpc>
              <a:spcPct val="100000"/>
            </a:lnSpc>
          </a:pPr>
          <a:r>
            <a:rPr lang="de-DE" b="0" i="0" dirty="0">
              <a:latin typeface="Arial" panose="020B0604020202020204" pitchFamily="34" charset="0"/>
              <a:cs typeface="Arial" panose="020B0604020202020204" pitchFamily="34" charset="0"/>
            </a:rPr>
            <a:t>Ihre lokalen </a:t>
          </a:r>
          <a:r>
            <a:rPr lang="de-DE" b="0" i="0" dirty="0" err="1">
              <a:latin typeface="Arial" panose="020B0604020202020204" pitchFamily="34" charset="0"/>
              <a:cs typeface="Arial" panose="020B0604020202020204" pitchFamily="34" charset="0"/>
            </a:rPr>
            <a:t>Touristiker:innen</a:t>
          </a:r>
          <a:r>
            <a:rPr lang="de-DE" b="0" i="0" dirty="0">
              <a:latin typeface="Arial" panose="020B0604020202020204" pitchFamily="34" charset="0"/>
              <a:cs typeface="Arial" panose="020B0604020202020204" pitchFamily="34" charset="0"/>
            </a:rPr>
            <a:t> bzw. das Landestourismusmarketing verfügen zumeist über </a:t>
          </a:r>
          <a:r>
            <a:rPr lang="de-DE" b="1" i="0" dirty="0">
              <a:latin typeface="Arial" panose="020B0604020202020204" pitchFamily="34" charset="0"/>
              <a:cs typeface="Arial" panose="020B0604020202020204" pitchFamily="34" charset="0"/>
            </a:rPr>
            <a:t>Musterverträge</a:t>
          </a:r>
          <a:r>
            <a:rPr lang="de-DE" b="0" i="0" dirty="0">
              <a:latin typeface="Arial" panose="020B0604020202020204" pitchFamily="34" charset="0"/>
              <a:cs typeface="Arial" panose="020B0604020202020204" pitchFamily="34" charset="0"/>
            </a:rPr>
            <a:t> zur Verwendung der Daten mit entsprechenden Nutzungsrechten, fragen Sie nach!</a:t>
          </a:r>
          <a:endParaRPr lang="en-US" dirty="0">
            <a:latin typeface="Arial" panose="020B0604020202020204" pitchFamily="34" charset="0"/>
            <a:cs typeface="Arial" panose="020B0604020202020204" pitchFamily="34" charset="0"/>
          </a:endParaRPr>
        </a:p>
      </dgm:t>
    </dgm:pt>
    <dgm:pt modelId="{83B1FF2D-4441-4353-8167-98DC7C8E3771}" type="parTrans" cxnId="{D7ED6CF8-BAA5-4A48-9C26-997210C3D86E}">
      <dgm:prSet/>
      <dgm:spPr/>
      <dgm:t>
        <a:bodyPr/>
        <a:lstStyle/>
        <a:p>
          <a:endParaRPr lang="en-US"/>
        </a:p>
      </dgm:t>
    </dgm:pt>
    <dgm:pt modelId="{0A9946AE-B3FD-421C-BB4A-C4AF9545FCF8}" type="sibTrans" cxnId="{D7ED6CF8-BAA5-4A48-9C26-997210C3D86E}">
      <dgm:prSet/>
      <dgm:spPr/>
      <dgm:t>
        <a:bodyPr/>
        <a:lstStyle/>
        <a:p>
          <a:endParaRPr lang="en-US"/>
        </a:p>
      </dgm:t>
    </dgm:pt>
    <dgm:pt modelId="{B807B175-10F4-4A2B-A481-2CCA7E0ADB30}" type="pres">
      <dgm:prSet presAssocID="{A3538F5A-674D-47DE-AE43-46AAD9FBFDD1}" presName="root" presStyleCnt="0">
        <dgm:presLayoutVars>
          <dgm:dir/>
          <dgm:resizeHandles val="exact"/>
        </dgm:presLayoutVars>
      </dgm:prSet>
      <dgm:spPr/>
    </dgm:pt>
    <dgm:pt modelId="{99E8343A-9809-4CC0-B75E-80D641D8CFA6}" type="pres">
      <dgm:prSet presAssocID="{F02DEC24-A865-44AC-973F-AA5ADF3D67F1}" presName="compNode" presStyleCnt="0"/>
      <dgm:spPr/>
    </dgm:pt>
    <dgm:pt modelId="{B3CC822F-7E58-4D29-9AEE-03E8E378C6EA}" type="pres">
      <dgm:prSet presAssocID="{F02DEC24-A865-44AC-973F-AA5ADF3D67F1}" presName="bgRect" presStyleLbl="bgShp" presStyleIdx="0" presStyleCnt="3"/>
      <dgm:spPr/>
    </dgm:pt>
    <dgm:pt modelId="{761F5202-210F-449A-84B7-2AAD3D5D06E4}" type="pres">
      <dgm:prSet presAssocID="{F02DEC24-A865-44AC-973F-AA5ADF3D67F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führungszeichen"/>
        </a:ext>
      </dgm:extLst>
    </dgm:pt>
    <dgm:pt modelId="{426EDC5E-4919-4007-B2C3-741E4A78D3EF}" type="pres">
      <dgm:prSet presAssocID="{F02DEC24-A865-44AC-973F-AA5ADF3D67F1}" presName="spaceRect" presStyleCnt="0"/>
      <dgm:spPr/>
    </dgm:pt>
    <dgm:pt modelId="{F695EA19-53CD-48D2-9710-22F09D06B54A}" type="pres">
      <dgm:prSet presAssocID="{F02DEC24-A865-44AC-973F-AA5ADF3D67F1}" presName="parTx" presStyleLbl="revTx" presStyleIdx="0" presStyleCnt="3">
        <dgm:presLayoutVars>
          <dgm:chMax val="0"/>
          <dgm:chPref val="0"/>
        </dgm:presLayoutVars>
      </dgm:prSet>
      <dgm:spPr/>
    </dgm:pt>
    <dgm:pt modelId="{2623D3F2-A47C-49E6-AE5E-83105ED00DFC}" type="pres">
      <dgm:prSet presAssocID="{D57476EC-5F25-47EE-A2BD-D9A5C9A6CE56}" presName="sibTrans" presStyleCnt="0"/>
      <dgm:spPr/>
    </dgm:pt>
    <dgm:pt modelId="{DF49181E-ED88-43B0-84BE-05C963B1F838}" type="pres">
      <dgm:prSet presAssocID="{8490A560-F1AE-4B58-842A-5C63D083B9C3}" presName="compNode" presStyleCnt="0"/>
      <dgm:spPr/>
    </dgm:pt>
    <dgm:pt modelId="{EFA69CD7-FCAA-41B2-8DF1-DFA3C344EB27}" type="pres">
      <dgm:prSet presAssocID="{8490A560-F1AE-4B58-842A-5C63D083B9C3}" presName="bgRect" presStyleLbl="bgShp" presStyleIdx="1" presStyleCnt="3"/>
      <dgm:spPr/>
    </dgm:pt>
    <dgm:pt modelId="{CF2B102D-BCA6-4F5D-8B3E-174CD56D323F}" type="pres">
      <dgm:prSet presAssocID="{8490A560-F1AE-4B58-842A-5C63D083B9C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amera"/>
        </a:ext>
      </dgm:extLst>
    </dgm:pt>
    <dgm:pt modelId="{143ED454-0836-4981-ADC3-0AB65AEB91EE}" type="pres">
      <dgm:prSet presAssocID="{8490A560-F1AE-4B58-842A-5C63D083B9C3}" presName="spaceRect" presStyleCnt="0"/>
      <dgm:spPr/>
    </dgm:pt>
    <dgm:pt modelId="{A4C64D37-11FF-4413-B0B6-DF9FC32491BE}" type="pres">
      <dgm:prSet presAssocID="{8490A560-F1AE-4B58-842A-5C63D083B9C3}" presName="parTx" presStyleLbl="revTx" presStyleIdx="1" presStyleCnt="3">
        <dgm:presLayoutVars>
          <dgm:chMax val="0"/>
          <dgm:chPref val="0"/>
        </dgm:presLayoutVars>
      </dgm:prSet>
      <dgm:spPr/>
    </dgm:pt>
    <dgm:pt modelId="{F5C7DBDC-FBB8-427B-B035-D4E09F53650D}" type="pres">
      <dgm:prSet presAssocID="{AF3B5EFF-44EB-4228-919C-1C86041AA6D8}" presName="sibTrans" presStyleCnt="0"/>
      <dgm:spPr/>
    </dgm:pt>
    <dgm:pt modelId="{62E3859E-DC7B-4AB4-8971-CBA84ED70193}" type="pres">
      <dgm:prSet presAssocID="{55D14C34-36D8-490B-9585-4BC93D6004F8}" presName="compNode" presStyleCnt="0"/>
      <dgm:spPr/>
    </dgm:pt>
    <dgm:pt modelId="{DEC7684F-EAED-45F6-8377-C57BB2D4B84F}" type="pres">
      <dgm:prSet presAssocID="{55D14C34-36D8-490B-9585-4BC93D6004F8}" presName="bgRect" presStyleLbl="bgShp" presStyleIdx="2" presStyleCnt="3"/>
      <dgm:spPr/>
    </dgm:pt>
    <dgm:pt modelId="{CE55F1BD-8EB6-4768-8688-2462B8759B4C}" type="pres">
      <dgm:prSet presAssocID="{55D14C34-36D8-490B-9585-4BC93D6004F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apanese Dolls"/>
        </a:ext>
      </dgm:extLst>
    </dgm:pt>
    <dgm:pt modelId="{1507A6D4-08AF-48E1-8D39-C4BEE7BE1796}" type="pres">
      <dgm:prSet presAssocID="{55D14C34-36D8-490B-9585-4BC93D6004F8}" presName="spaceRect" presStyleCnt="0"/>
      <dgm:spPr/>
    </dgm:pt>
    <dgm:pt modelId="{1249D854-20CE-40AB-AA04-0D3BFCDF2CEC}" type="pres">
      <dgm:prSet presAssocID="{55D14C34-36D8-490B-9585-4BC93D6004F8}" presName="parTx" presStyleLbl="revTx" presStyleIdx="2" presStyleCnt="3">
        <dgm:presLayoutVars>
          <dgm:chMax val="0"/>
          <dgm:chPref val="0"/>
        </dgm:presLayoutVars>
      </dgm:prSet>
      <dgm:spPr/>
    </dgm:pt>
  </dgm:ptLst>
  <dgm:cxnLst>
    <dgm:cxn modelId="{58110200-3819-47EB-93A9-A676E40E366A}" srcId="{A3538F5A-674D-47DE-AE43-46AAD9FBFDD1}" destId="{F02DEC24-A865-44AC-973F-AA5ADF3D67F1}" srcOrd="0" destOrd="0" parTransId="{47CE3C57-2EB8-4CF6-94A7-F6FA2FF2F8D3}" sibTransId="{D57476EC-5F25-47EE-A2BD-D9A5C9A6CE56}"/>
    <dgm:cxn modelId="{4480F996-AECE-4143-814D-9D8327B9D93E}" type="presOf" srcId="{8490A560-F1AE-4B58-842A-5C63D083B9C3}" destId="{A4C64D37-11FF-4413-B0B6-DF9FC32491BE}" srcOrd="0" destOrd="0" presId="urn:microsoft.com/office/officeart/2018/2/layout/IconVerticalSolidList"/>
    <dgm:cxn modelId="{9C6B4EB1-5CCD-5E41-A977-A124280D5CB7}" type="presOf" srcId="{55D14C34-36D8-490B-9585-4BC93D6004F8}" destId="{1249D854-20CE-40AB-AA04-0D3BFCDF2CEC}" srcOrd="0" destOrd="0" presId="urn:microsoft.com/office/officeart/2018/2/layout/IconVerticalSolidList"/>
    <dgm:cxn modelId="{6FACB2B9-A15B-4E1C-9379-DC713DC8FE4C}" srcId="{A3538F5A-674D-47DE-AE43-46AAD9FBFDD1}" destId="{8490A560-F1AE-4B58-842A-5C63D083B9C3}" srcOrd="1" destOrd="0" parTransId="{1FB53460-7760-479B-B9F3-9BB59C8A761A}" sibTransId="{AF3B5EFF-44EB-4228-919C-1C86041AA6D8}"/>
    <dgm:cxn modelId="{D8D20FEA-83D3-734E-968B-0722CBDF8C0F}" type="presOf" srcId="{A3538F5A-674D-47DE-AE43-46AAD9FBFDD1}" destId="{B807B175-10F4-4A2B-A481-2CCA7E0ADB30}" srcOrd="0" destOrd="0" presId="urn:microsoft.com/office/officeart/2018/2/layout/IconVerticalSolidList"/>
    <dgm:cxn modelId="{D7ED6CF8-BAA5-4A48-9C26-997210C3D86E}" srcId="{A3538F5A-674D-47DE-AE43-46AAD9FBFDD1}" destId="{55D14C34-36D8-490B-9585-4BC93D6004F8}" srcOrd="2" destOrd="0" parTransId="{83B1FF2D-4441-4353-8167-98DC7C8E3771}" sibTransId="{0A9946AE-B3FD-421C-BB4A-C4AF9545FCF8}"/>
    <dgm:cxn modelId="{688968F9-79EA-B345-8852-E1BF2B99C5AC}" type="presOf" srcId="{F02DEC24-A865-44AC-973F-AA5ADF3D67F1}" destId="{F695EA19-53CD-48D2-9710-22F09D06B54A}" srcOrd="0" destOrd="0" presId="urn:microsoft.com/office/officeart/2018/2/layout/IconVerticalSolidList"/>
    <dgm:cxn modelId="{6AB1813D-DADA-704C-96FF-D5B2DE220209}" type="presParOf" srcId="{B807B175-10F4-4A2B-A481-2CCA7E0ADB30}" destId="{99E8343A-9809-4CC0-B75E-80D641D8CFA6}" srcOrd="0" destOrd="0" presId="urn:microsoft.com/office/officeart/2018/2/layout/IconVerticalSolidList"/>
    <dgm:cxn modelId="{4BFFB544-7EC4-714E-8F4A-226DBC86FEB4}" type="presParOf" srcId="{99E8343A-9809-4CC0-B75E-80D641D8CFA6}" destId="{B3CC822F-7E58-4D29-9AEE-03E8E378C6EA}" srcOrd="0" destOrd="0" presId="urn:microsoft.com/office/officeart/2018/2/layout/IconVerticalSolidList"/>
    <dgm:cxn modelId="{4AF2E65B-B15A-904C-AA8F-4E445827B04C}" type="presParOf" srcId="{99E8343A-9809-4CC0-B75E-80D641D8CFA6}" destId="{761F5202-210F-449A-84B7-2AAD3D5D06E4}" srcOrd="1" destOrd="0" presId="urn:microsoft.com/office/officeart/2018/2/layout/IconVerticalSolidList"/>
    <dgm:cxn modelId="{C0BC7F60-CCD9-884C-927A-59AD948A227A}" type="presParOf" srcId="{99E8343A-9809-4CC0-B75E-80D641D8CFA6}" destId="{426EDC5E-4919-4007-B2C3-741E4A78D3EF}" srcOrd="2" destOrd="0" presId="urn:microsoft.com/office/officeart/2018/2/layout/IconVerticalSolidList"/>
    <dgm:cxn modelId="{5E767F53-2AB8-7049-8E17-B882A44EB25D}" type="presParOf" srcId="{99E8343A-9809-4CC0-B75E-80D641D8CFA6}" destId="{F695EA19-53CD-48D2-9710-22F09D06B54A}" srcOrd="3" destOrd="0" presId="urn:microsoft.com/office/officeart/2018/2/layout/IconVerticalSolidList"/>
    <dgm:cxn modelId="{14291690-5F45-5745-BD36-B060F0E3029C}" type="presParOf" srcId="{B807B175-10F4-4A2B-A481-2CCA7E0ADB30}" destId="{2623D3F2-A47C-49E6-AE5E-83105ED00DFC}" srcOrd="1" destOrd="0" presId="urn:microsoft.com/office/officeart/2018/2/layout/IconVerticalSolidList"/>
    <dgm:cxn modelId="{714354B1-7686-0646-9A83-71E07ABE8559}" type="presParOf" srcId="{B807B175-10F4-4A2B-A481-2CCA7E0ADB30}" destId="{DF49181E-ED88-43B0-84BE-05C963B1F838}" srcOrd="2" destOrd="0" presId="urn:microsoft.com/office/officeart/2018/2/layout/IconVerticalSolidList"/>
    <dgm:cxn modelId="{7EF0CEE3-F817-DA48-B19D-851693B5E23D}" type="presParOf" srcId="{DF49181E-ED88-43B0-84BE-05C963B1F838}" destId="{EFA69CD7-FCAA-41B2-8DF1-DFA3C344EB27}" srcOrd="0" destOrd="0" presId="urn:microsoft.com/office/officeart/2018/2/layout/IconVerticalSolidList"/>
    <dgm:cxn modelId="{8E5845D2-19E8-6D45-AB3E-43B65B5EE266}" type="presParOf" srcId="{DF49181E-ED88-43B0-84BE-05C963B1F838}" destId="{CF2B102D-BCA6-4F5D-8B3E-174CD56D323F}" srcOrd="1" destOrd="0" presId="urn:microsoft.com/office/officeart/2018/2/layout/IconVerticalSolidList"/>
    <dgm:cxn modelId="{35716285-2C23-4244-B793-2C7F3C746413}" type="presParOf" srcId="{DF49181E-ED88-43B0-84BE-05C963B1F838}" destId="{143ED454-0836-4981-ADC3-0AB65AEB91EE}" srcOrd="2" destOrd="0" presId="urn:microsoft.com/office/officeart/2018/2/layout/IconVerticalSolidList"/>
    <dgm:cxn modelId="{17920795-1D8C-854E-AFB2-A30BC5227EE0}" type="presParOf" srcId="{DF49181E-ED88-43B0-84BE-05C963B1F838}" destId="{A4C64D37-11FF-4413-B0B6-DF9FC32491BE}" srcOrd="3" destOrd="0" presId="urn:microsoft.com/office/officeart/2018/2/layout/IconVerticalSolidList"/>
    <dgm:cxn modelId="{47F98499-4A72-BD4C-8176-52ADE2F1E7E0}" type="presParOf" srcId="{B807B175-10F4-4A2B-A481-2CCA7E0ADB30}" destId="{F5C7DBDC-FBB8-427B-B035-D4E09F53650D}" srcOrd="3" destOrd="0" presId="urn:microsoft.com/office/officeart/2018/2/layout/IconVerticalSolidList"/>
    <dgm:cxn modelId="{8D998343-8635-5244-B74D-75673E89463F}" type="presParOf" srcId="{B807B175-10F4-4A2B-A481-2CCA7E0ADB30}" destId="{62E3859E-DC7B-4AB4-8971-CBA84ED70193}" srcOrd="4" destOrd="0" presId="urn:microsoft.com/office/officeart/2018/2/layout/IconVerticalSolidList"/>
    <dgm:cxn modelId="{B2CB082D-85A4-7244-8935-3735CE135099}" type="presParOf" srcId="{62E3859E-DC7B-4AB4-8971-CBA84ED70193}" destId="{DEC7684F-EAED-45F6-8377-C57BB2D4B84F}" srcOrd="0" destOrd="0" presId="urn:microsoft.com/office/officeart/2018/2/layout/IconVerticalSolidList"/>
    <dgm:cxn modelId="{3D66725B-0881-9240-BA8C-CF32CB9FC55C}" type="presParOf" srcId="{62E3859E-DC7B-4AB4-8971-CBA84ED70193}" destId="{CE55F1BD-8EB6-4768-8688-2462B8759B4C}" srcOrd="1" destOrd="0" presId="urn:microsoft.com/office/officeart/2018/2/layout/IconVerticalSolidList"/>
    <dgm:cxn modelId="{0F31BD28-1428-5F48-A918-279942D91467}" type="presParOf" srcId="{62E3859E-DC7B-4AB4-8971-CBA84ED70193}" destId="{1507A6D4-08AF-48E1-8D39-C4BEE7BE1796}" srcOrd="2" destOrd="0" presId="urn:microsoft.com/office/officeart/2018/2/layout/IconVerticalSolidList"/>
    <dgm:cxn modelId="{A00FFA5D-7417-5B47-AE85-9A4E7222A194}" type="presParOf" srcId="{62E3859E-DC7B-4AB4-8971-CBA84ED70193}" destId="{1249D854-20CE-40AB-AA04-0D3BFCDF2CE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15FFCD-EB9F-4226-8EAF-B4CD6742298E}"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C50C45AC-9D64-40A5-8062-B7CFFBE1E7BA}">
      <dgm:prSet/>
      <dgm:spPr/>
      <dgm:t>
        <a:bodyPr/>
        <a:lstStyle/>
        <a:p>
          <a:r>
            <a:rPr lang="de-DE" b="1">
              <a:latin typeface="Arial" panose="020B0604020202020204" pitchFamily="34" charset="0"/>
              <a:cs typeface="Arial" panose="020B0604020202020204" pitchFamily="34" charset="0"/>
            </a:rPr>
            <a:t>CC-BY-ND</a:t>
          </a:r>
          <a:r>
            <a:rPr lang="de-DE">
              <a:latin typeface="Arial" panose="020B0604020202020204" pitchFamily="34" charset="0"/>
              <a:cs typeface="Arial" panose="020B0604020202020204" pitchFamily="34" charset="0"/>
            </a:rPr>
            <a:t> </a:t>
          </a:r>
          <a:r>
            <a:rPr lang="de-DE">
              <a:latin typeface="Arial" panose="020B0604020202020204" pitchFamily="34" charset="0"/>
              <a:cs typeface="Arial" panose="020B0604020202020204" pitchFamily="34" charset="0"/>
              <a:sym typeface="Wingdings" panose="05000000000000000000" pitchFamily="2" charset="2"/>
            </a:rPr>
            <a:t></a:t>
          </a:r>
          <a:r>
            <a:rPr lang="de-DE">
              <a:latin typeface="Arial" panose="020B0604020202020204" pitchFamily="34" charset="0"/>
              <a:cs typeface="Arial" panose="020B0604020202020204" pitchFamily="34" charset="0"/>
            </a:rPr>
            <a:t> Namensnennung des Urhebers, keine Veränderung</a:t>
          </a:r>
          <a:endParaRPr lang="en-US" dirty="0">
            <a:latin typeface="Arial" panose="020B0604020202020204" pitchFamily="34" charset="0"/>
            <a:cs typeface="Arial" panose="020B0604020202020204" pitchFamily="34" charset="0"/>
          </a:endParaRPr>
        </a:p>
      </dgm:t>
    </dgm:pt>
    <dgm:pt modelId="{8120B47D-4F4D-445A-B87D-C2D62BE820FB}" type="parTrans" cxnId="{F16C23CD-E852-479B-B791-FAE48D41286B}">
      <dgm:prSet/>
      <dgm:spPr/>
      <dgm:t>
        <a:bodyPr/>
        <a:lstStyle/>
        <a:p>
          <a:endParaRPr lang="en-US">
            <a:latin typeface="Arial" panose="020B0604020202020204" pitchFamily="34" charset="0"/>
            <a:cs typeface="Arial" panose="020B0604020202020204" pitchFamily="34" charset="0"/>
          </a:endParaRPr>
        </a:p>
      </dgm:t>
    </dgm:pt>
    <dgm:pt modelId="{CDDD9BF6-087B-410E-80EF-04504B9B40AC}" type="sibTrans" cxnId="{F16C23CD-E852-479B-B791-FAE48D41286B}">
      <dgm:prSet/>
      <dgm:spPr/>
      <dgm:t>
        <a:bodyPr/>
        <a:lstStyle/>
        <a:p>
          <a:endParaRPr lang="en-US">
            <a:latin typeface="Arial" panose="020B0604020202020204" pitchFamily="34" charset="0"/>
            <a:cs typeface="Arial" panose="020B0604020202020204" pitchFamily="34" charset="0"/>
          </a:endParaRPr>
        </a:p>
      </dgm:t>
    </dgm:pt>
    <dgm:pt modelId="{E39AA06D-70A9-4E05-843B-0B640FD5FC84}">
      <dgm:prSet/>
      <dgm:spPr/>
      <dgm:t>
        <a:bodyPr/>
        <a:lstStyle/>
        <a:p>
          <a:r>
            <a:rPr lang="de-DE" b="1">
              <a:latin typeface="Arial" panose="020B0604020202020204" pitchFamily="34" charset="0"/>
              <a:cs typeface="Arial" panose="020B0604020202020204" pitchFamily="34" charset="0"/>
            </a:rPr>
            <a:t>CC-BY-SA</a:t>
          </a:r>
          <a:r>
            <a:rPr lang="de-DE">
              <a:latin typeface="Arial" panose="020B0604020202020204" pitchFamily="34" charset="0"/>
              <a:cs typeface="Arial" panose="020B0604020202020204" pitchFamily="34" charset="0"/>
            </a:rPr>
            <a:t> </a:t>
          </a:r>
          <a:r>
            <a:rPr lang="de-DE">
              <a:latin typeface="Arial" panose="020B0604020202020204" pitchFamily="34" charset="0"/>
              <a:cs typeface="Arial" panose="020B0604020202020204" pitchFamily="34" charset="0"/>
              <a:sym typeface="Wingdings" panose="05000000000000000000" pitchFamily="2" charset="2"/>
            </a:rPr>
            <a:t></a:t>
          </a:r>
          <a:r>
            <a:rPr lang="de-DE">
              <a:latin typeface="Arial" panose="020B0604020202020204" pitchFamily="34" charset="0"/>
              <a:cs typeface="Arial" panose="020B0604020202020204" pitchFamily="34" charset="0"/>
            </a:rPr>
            <a:t> Namensnennung des Urhebers, Weitergabe unter gleichen Bedingungen (meint gleiche CC-Lizenz)</a:t>
          </a:r>
          <a:endParaRPr lang="en-US" dirty="0">
            <a:latin typeface="Arial" panose="020B0604020202020204" pitchFamily="34" charset="0"/>
            <a:cs typeface="Arial" panose="020B0604020202020204" pitchFamily="34" charset="0"/>
          </a:endParaRPr>
        </a:p>
      </dgm:t>
    </dgm:pt>
    <dgm:pt modelId="{C54CFEAA-87F4-45D2-BA34-A540EE6DF565}" type="parTrans" cxnId="{48D1537B-14AB-4012-803C-064F477D27A5}">
      <dgm:prSet/>
      <dgm:spPr/>
      <dgm:t>
        <a:bodyPr/>
        <a:lstStyle/>
        <a:p>
          <a:endParaRPr lang="en-US">
            <a:latin typeface="Arial" panose="020B0604020202020204" pitchFamily="34" charset="0"/>
            <a:cs typeface="Arial" panose="020B0604020202020204" pitchFamily="34" charset="0"/>
          </a:endParaRPr>
        </a:p>
      </dgm:t>
    </dgm:pt>
    <dgm:pt modelId="{677EB9B4-F367-4DE7-A7C9-D1A4065F07AD}" type="sibTrans" cxnId="{48D1537B-14AB-4012-803C-064F477D27A5}">
      <dgm:prSet/>
      <dgm:spPr/>
      <dgm:t>
        <a:bodyPr/>
        <a:lstStyle/>
        <a:p>
          <a:endParaRPr lang="en-US">
            <a:latin typeface="Arial" panose="020B0604020202020204" pitchFamily="34" charset="0"/>
            <a:cs typeface="Arial" panose="020B0604020202020204" pitchFamily="34" charset="0"/>
          </a:endParaRPr>
        </a:p>
      </dgm:t>
    </dgm:pt>
    <dgm:pt modelId="{9CDEFD4B-382F-43AE-A210-70DFB0F550FB}">
      <dgm:prSet/>
      <dgm:spPr/>
      <dgm:t>
        <a:bodyPr/>
        <a:lstStyle/>
        <a:p>
          <a:r>
            <a:rPr lang="de-DE" b="1">
              <a:latin typeface="Arial" panose="020B0604020202020204" pitchFamily="34" charset="0"/>
              <a:cs typeface="Arial" panose="020B0604020202020204" pitchFamily="34" charset="0"/>
            </a:rPr>
            <a:t>CC-BY</a:t>
          </a:r>
          <a:r>
            <a:rPr lang="de-DE">
              <a:latin typeface="Arial" panose="020B0604020202020204" pitchFamily="34" charset="0"/>
              <a:cs typeface="Arial" panose="020B0604020202020204" pitchFamily="34" charset="0"/>
            </a:rPr>
            <a:t> </a:t>
          </a:r>
          <a:r>
            <a:rPr lang="de-DE">
              <a:latin typeface="Arial" panose="020B0604020202020204" pitchFamily="34" charset="0"/>
              <a:cs typeface="Arial" panose="020B0604020202020204" pitchFamily="34" charset="0"/>
              <a:sym typeface="Wingdings" panose="05000000000000000000" pitchFamily="2" charset="2"/>
            </a:rPr>
            <a:t></a:t>
          </a:r>
          <a:r>
            <a:rPr lang="de-DE">
              <a:latin typeface="Arial" panose="020B0604020202020204" pitchFamily="34" charset="0"/>
              <a:cs typeface="Arial" panose="020B0604020202020204" pitchFamily="34" charset="0"/>
            </a:rPr>
            <a:t> Namensnennung des Urhebers</a:t>
          </a:r>
          <a:endParaRPr lang="en-US" dirty="0">
            <a:latin typeface="Arial" panose="020B0604020202020204" pitchFamily="34" charset="0"/>
            <a:cs typeface="Arial" panose="020B0604020202020204" pitchFamily="34" charset="0"/>
          </a:endParaRPr>
        </a:p>
      </dgm:t>
    </dgm:pt>
    <dgm:pt modelId="{6D34953D-42D3-4FCF-B742-B07F541E7208}" type="parTrans" cxnId="{19A98253-A3ED-4E36-979F-F500FAE1D27A}">
      <dgm:prSet/>
      <dgm:spPr/>
      <dgm:t>
        <a:bodyPr/>
        <a:lstStyle/>
        <a:p>
          <a:endParaRPr lang="en-US">
            <a:latin typeface="Arial" panose="020B0604020202020204" pitchFamily="34" charset="0"/>
            <a:cs typeface="Arial" panose="020B0604020202020204" pitchFamily="34" charset="0"/>
          </a:endParaRPr>
        </a:p>
      </dgm:t>
    </dgm:pt>
    <dgm:pt modelId="{BEA05924-0E74-412E-837F-E2133015D7DC}" type="sibTrans" cxnId="{19A98253-A3ED-4E36-979F-F500FAE1D27A}">
      <dgm:prSet/>
      <dgm:spPr/>
      <dgm:t>
        <a:bodyPr/>
        <a:lstStyle/>
        <a:p>
          <a:endParaRPr lang="en-US">
            <a:latin typeface="Arial" panose="020B0604020202020204" pitchFamily="34" charset="0"/>
            <a:cs typeface="Arial" panose="020B0604020202020204" pitchFamily="34" charset="0"/>
          </a:endParaRPr>
        </a:p>
      </dgm:t>
    </dgm:pt>
    <dgm:pt modelId="{2DA89AD1-E4E7-4004-ADC5-DC57307C4540}">
      <dgm:prSet/>
      <dgm:spPr/>
      <dgm:t>
        <a:bodyPr/>
        <a:lstStyle/>
        <a:p>
          <a:r>
            <a:rPr lang="de-DE" b="1">
              <a:latin typeface="Arial" panose="020B0604020202020204" pitchFamily="34" charset="0"/>
              <a:cs typeface="Arial" panose="020B0604020202020204" pitchFamily="34" charset="0"/>
            </a:rPr>
            <a:t>CC0</a:t>
          </a:r>
          <a:r>
            <a:rPr lang="de-DE">
              <a:latin typeface="Arial" panose="020B0604020202020204" pitchFamily="34" charset="0"/>
              <a:cs typeface="Arial" panose="020B0604020202020204" pitchFamily="34" charset="0"/>
            </a:rPr>
            <a:t> </a:t>
          </a:r>
          <a:r>
            <a:rPr lang="de-DE">
              <a:latin typeface="Arial" panose="020B0604020202020204" pitchFamily="34" charset="0"/>
              <a:cs typeface="Arial" panose="020B0604020202020204" pitchFamily="34" charset="0"/>
              <a:sym typeface="Wingdings" panose="05000000000000000000" pitchFamily="2" charset="2"/>
            </a:rPr>
            <a:t></a:t>
          </a:r>
          <a:r>
            <a:rPr lang="de-DE">
              <a:latin typeface="Arial" panose="020B0604020202020204" pitchFamily="34" charset="0"/>
              <a:cs typeface="Arial" panose="020B0604020202020204" pitchFamily="34" charset="0"/>
            </a:rPr>
            <a:t> kein Copyright (Public Domain) aber Achtung: im deutschen Recht kann die Urheberschaft nicht veräußert werden, jedoch kann ein Urheber auf Nennung verzichten</a:t>
          </a:r>
          <a:endParaRPr lang="en-US" dirty="0">
            <a:latin typeface="Arial" panose="020B0604020202020204" pitchFamily="34" charset="0"/>
            <a:cs typeface="Arial" panose="020B0604020202020204" pitchFamily="34" charset="0"/>
          </a:endParaRPr>
        </a:p>
      </dgm:t>
    </dgm:pt>
    <dgm:pt modelId="{1FC7F2AA-CD06-4767-8533-E9F8F15EF13C}" type="parTrans" cxnId="{BB9FA2D2-A5A1-428C-AD0F-CD864494DE51}">
      <dgm:prSet/>
      <dgm:spPr/>
      <dgm:t>
        <a:bodyPr/>
        <a:lstStyle/>
        <a:p>
          <a:endParaRPr lang="en-US">
            <a:latin typeface="Arial" panose="020B0604020202020204" pitchFamily="34" charset="0"/>
            <a:cs typeface="Arial" panose="020B0604020202020204" pitchFamily="34" charset="0"/>
          </a:endParaRPr>
        </a:p>
      </dgm:t>
    </dgm:pt>
    <dgm:pt modelId="{D6919019-E9E6-445B-98F6-60FC6FEBDB2B}" type="sibTrans" cxnId="{BB9FA2D2-A5A1-428C-AD0F-CD864494DE51}">
      <dgm:prSet/>
      <dgm:spPr/>
      <dgm:t>
        <a:bodyPr/>
        <a:lstStyle/>
        <a:p>
          <a:endParaRPr lang="en-US">
            <a:latin typeface="Arial" panose="020B0604020202020204" pitchFamily="34" charset="0"/>
            <a:cs typeface="Arial" panose="020B0604020202020204" pitchFamily="34" charset="0"/>
          </a:endParaRPr>
        </a:p>
      </dgm:t>
    </dgm:pt>
    <dgm:pt modelId="{1B0E9177-AE77-754E-8824-6FBEC0FF9E82}" type="pres">
      <dgm:prSet presAssocID="{5615FFCD-EB9F-4226-8EAF-B4CD6742298E}" presName="outerComposite" presStyleCnt="0">
        <dgm:presLayoutVars>
          <dgm:chMax val="5"/>
          <dgm:dir/>
          <dgm:resizeHandles val="exact"/>
        </dgm:presLayoutVars>
      </dgm:prSet>
      <dgm:spPr/>
    </dgm:pt>
    <dgm:pt modelId="{1BED3A3C-73B3-7C45-8FBA-A4B2B9BC5B91}" type="pres">
      <dgm:prSet presAssocID="{5615FFCD-EB9F-4226-8EAF-B4CD6742298E}" presName="dummyMaxCanvas" presStyleCnt="0">
        <dgm:presLayoutVars/>
      </dgm:prSet>
      <dgm:spPr/>
    </dgm:pt>
    <dgm:pt modelId="{97E5B66D-A746-6B41-968E-7F6B8D5AC2F1}" type="pres">
      <dgm:prSet presAssocID="{5615FFCD-EB9F-4226-8EAF-B4CD6742298E}" presName="FourNodes_1" presStyleLbl="node1" presStyleIdx="0" presStyleCnt="4">
        <dgm:presLayoutVars>
          <dgm:bulletEnabled val="1"/>
        </dgm:presLayoutVars>
      </dgm:prSet>
      <dgm:spPr/>
    </dgm:pt>
    <dgm:pt modelId="{D4218C9E-D281-834A-9BB0-BB09878F4621}" type="pres">
      <dgm:prSet presAssocID="{5615FFCD-EB9F-4226-8EAF-B4CD6742298E}" presName="FourNodes_2" presStyleLbl="node1" presStyleIdx="1" presStyleCnt="4">
        <dgm:presLayoutVars>
          <dgm:bulletEnabled val="1"/>
        </dgm:presLayoutVars>
      </dgm:prSet>
      <dgm:spPr/>
    </dgm:pt>
    <dgm:pt modelId="{C879F785-EA53-6140-BC12-AFAF51CF2E7B}" type="pres">
      <dgm:prSet presAssocID="{5615FFCD-EB9F-4226-8EAF-B4CD6742298E}" presName="FourNodes_3" presStyleLbl="node1" presStyleIdx="2" presStyleCnt="4">
        <dgm:presLayoutVars>
          <dgm:bulletEnabled val="1"/>
        </dgm:presLayoutVars>
      </dgm:prSet>
      <dgm:spPr/>
    </dgm:pt>
    <dgm:pt modelId="{173748A1-A7F1-FC4A-BF23-454CDDF21A26}" type="pres">
      <dgm:prSet presAssocID="{5615FFCD-EB9F-4226-8EAF-B4CD6742298E}" presName="FourNodes_4" presStyleLbl="node1" presStyleIdx="3" presStyleCnt="4">
        <dgm:presLayoutVars>
          <dgm:bulletEnabled val="1"/>
        </dgm:presLayoutVars>
      </dgm:prSet>
      <dgm:spPr/>
    </dgm:pt>
    <dgm:pt modelId="{4E3EA504-0BEC-0C4E-88DE-96F8717495A5}" type="pres">
      <dgm:prSet presAssocID="{5615FFCD-EB9F-4226-8EAF-B4CD6742298E}" presName="FourConn_1-2" presStyleLbl="fgAccFollowNode1" presStyleIdx="0" presStyleCnt="3">
        <dgm:presLayoutVars>
          <dgm:bulletEnabled val="1"/>
        </dgm:presLayoutVars>
      </dgm:prSet>
      <dgm:spPr/>
    </dgm:pt>
    <dgm:pt modelId="{38B7B0FC-6D53-C549-ADC6-D1E78F95CDB7}" type="pres">
      <dgm:prSet presAssocID="{5615FFCD-EB9F-4226-8EAF-B4CD6742298E}" presName="FourConn_2-3" presStyleLbl="fgAccFollowNode1" presStyleIdx="1" presStyleCnt="3">
        <dgm:presLayoutVars>
          <dgm:bulletEnabled val="1"/>
        </dgm:presLayoutVars>
      </dgm:prSet>
      <dgm:spPr/>
    </dgm:pt>
    <dgm:pt modelId="{9B7F408A-F721-A243-B64C-6F8C0D38E847}" type="pres">
      <dgm:prSet presAssocID="{5615FFCD-EB9F-4226-8EAF-B4CD6742298E}" presName="FourConn_3-4" presStyleLbl="fgAccFollowNode1" presStyleIdx="2" presStyleCnt="3">
        <dgm:presLayoutVars>
          <dgm:bulletEnabled val="1"/>
        </dgm:presLayoutVars>
      </dgm:prSet>
      <dgm:spPr/>
    </dgm:pt>
    <dgm:pt modelId="{3112CDD6-70F0-AD49-91F3-0E1BC27EF1CB}" type="pres">
      <dgm:prSet presAssocID="{5615FFCD-EB9F-4226-8EAF-B4CD6742298E}" presName="FourNodes_1_text" presStyleLbl="node1" presStyleIdx="3" presStyleCnt="4">
        <dgm:presLayoutVars>
          <dgm:bulletEnabled val="1"/>
        </dgm:presLayoutVars>
      </dgm:prSet>
      <dgm:spPr/>
    </dgm:pt>
    <dgm:pt modelId="{C4B78484-19EE-BE48-9984-C8EFDC1A59E4}" type="pres">
      <dgm:prSet presAssocID="{5615FFCD-EB9F-4226-8EAF-B4CD6742298E}" presName="FourNodes_2_text" presStyleLbl="node1" presStyleIdx="3" presStyleCnt="4">
        <dgm:presLayoutVars>
          <dgm:bulletEnabled val="1"/>
        </dgm:presLayoutVars>
      </dgm:prSet>
      <dgm:spPr/>
    </dgm:pt>
    <dgm:pt modelId="{33A128F5-7C4E-1049-8179-A28E312E1C13}" type="pres">
      <dgm:prSet presAssocID="{5615FFCD-EB9F-4226-8EAF-B4CD6742298E}" presName="FourNodes_3_text" presStyleLbl="node1" presStyleIdx="3" presStyleCnt="4">
        <dgm:presLayoutVars>
          <dgm:bulletEnabled val="1"/>
        </dgm:presLayoutVars>
      </dgm:prSet>
      <dgm:spPr/>
    </dgm:pt>
    <dgm:pt modelId="{97EBBACD-4755-3F4B-8799-8CD3753D891D}" type="pres">
      <dgm:prSet presAssocID="{5615FFCD-EB9F-4226-8EAF-B4CD6742298E}" presName="FourNodes_4_text" presStyleLbl="node1" presStyleIdx="3" presStyleCnt="4">
        <dgm:presLayoutVars>
          <dgm:bulletEnabled val="1"/>
        </dgm:presLayoutVars>
      </dgm:prSet>
      <dgm:spPr/>
    </dgm:pt>
  </dgm:ptLst>
  <dgm:cxnLst>
    <dgm:cxn modelId="{82A09212-FAB8-514D-9B91-1D279F4410D8}" type="presOf" srcId="{2DA89AD1-E4E7-4004-ADC5-DC57307C4540}" destId="{97EBBACD-4755-3F4B-8799-8CD3753D891D}" srcOrd="1" destOrd="0" presId="urn:microsoft.com/office/officeart/2005/8/layout/vProcess5"/>
    <dgm:cxn modelId="{3AE17825-03BA-F44D-B057-0B1EB7EA3D81}" type="presOf" srcId="{CDDD9BF6-087B-410E-80EF-04504B9B40AC}" destId="{4E3EA504-0BEC-0C4E-88DE-96F8717495A5}" srcOrd="0" destOrd="0" presId="urn:microsoft.com/office/officeart/2005/8/layout/vProcess5"/>
    <dgm:cxn modelId="{AD5D7B4D-CB3C-5346-840C-9E3E52DAFFAA}" type="presOf" srcId="{5615FFCD-EB9F-4226-8EAF-B4CD6742298E}" destId="{1B0E9177-AE77-754E-8824-6FBEC0FF9E82}" srcOrd="0" destOrd="0" presId="urn:microsoft.com/office/officeart/2005/8/layout/vProcess5"/>
    <dgm:cxn modelId="{19A98253-A3ED-4E36-979F-F500FAE1D27A}" srcId="{5615FFCD-EB9F-4226-8EAF-B4CD6742298E}" destId="{9CDEFD4B-382F-43AE-A210-70DFB0F550FB}" srcOrd="2" destOrd="0" parTransId="{6D34953D-42D3-4FCF-B742-B07F541E7208}" sibTransId="{BEA05924-0E74-412E-837F-E2133015D7DC}"/>
    <dgm:cxn modelId="{46391F55-5F12-2D45-8393-3D0F454A6811}" type="presOf" srcId="{9CDEFD4B-382F-43AE-A210-70DFB0F550FB}" destId="{C879F785-EA53-6140-BC12-AFAF51CF2E7B}" srcOrd="0" destOrd="0" presId="urn:microsoft.com/office/officeart/2005/8/layout/vProcess5"/>
    <dgm:cxn modelId="{EA0E4261-3BFE-F54A-B5F5-64A302381CE3}" type="presOf" srcId="{677EB9B4-F367-4DE7-A7C9-D1A4065F07AD}" destId="{38B7B0FC-6D53-C549-ADC6-D1E78F95CDB7}" srcOrd="0" destOrd="0" presId="urn:microsoft.com/office/officeart/2005/8/layout/vProcess5"/>
    <dgm:cxn modelId="{BA6C1563-A6C0-4B47-BAA3-673A8D0A3D22}" type="presOf" srcId="{C50C45AC-9D64-40A5-8062-B7CFFBE1E7BA}" destId="{97E5B66D-A746-6B41-968E-7F6B8D5AC2F1}" srcOrd="0" destOrd="0" presId="urn:microsoft.com/office/officeart/2005/8/layout/vProcess5"/>
    <dgm:cxn modelId="{CD79BD72-B33D-B846-82D3-C67DDF6E038A}" type="presOf" srcId="{E39AA06D-70A9-4E05-843B-0B640FD5FC84}" destId="{C4B78484-19EE-BE48-9984-C8EFDC1A59E4}" srcOrd="1" destOrd="0" presId="urn:microsoft.com/office/officeart/2005/8/layout/vProcess5"/>
    <dgm:cxn modelId="{48D1537B-14AB-4012-803C-064F477D27A5}" srcId="{5615FFCD-EB9F-4226-8EAF-B4CD6742298E}" destId="{E39AA06D-70A9-4E05-843B-0B640FD5FC84}" srcOrd="1" destOrd="0" parTransId="{C54CFEAA-87F4-45D2-BA34-A540EE6DF565}" sibTransId="{677EB9B4-F367-4DE7-A7C9-D1A4065F07AD}"/>
    <dgm:cxn modelId="{1A571F9A-145A-034C-9026-2B35B6FCA9C1}" type="presOf" srcId="{2DA89AD1-E4E7-4004-ADC5-DC57307C4540}" destId="{173748A1-A7F1-FC4A-BF23-454CDDF21A26}" srcOrd="0" destOrd="0" presId="urn:microsoft.com/office/officeart/2005/8/layout/vProcess5"/>
    <dgm:cxn modelId="{CD0C8BAA-A413-334B-9BFA-CB13ECB3811C}" type="presOf" srcId="{BEA05924-0E74-412E-837F-E2133015D7DC}" destId="{9B7F408A-F721-A243-B64C-6F8C0D38E847}" srcOrd="0" destOrd="0" presId="urn:microsoft.com/office/officeart/2005/8/layout/vProcess5"/>
    <dgm:cxn modelId="{F16C23CD-E852-479B-B791-FAE48D41286B}" srcId="{5615FFCD-EB9F-4226-8EAF-B4CD6742298E}" destId="{C50C45AC-9D64-40A5-8062-B7CFFBE1E7BA}" srcOrd="0" destOrd="0" parTransId="{8120B47D-4F4D-445A-B87D-C2D62BE820FB}" sibTransId="{CDDD9BF6-087B-410E-80EF-04504B9B40AC}"/>
    <dgm:cxn modelId="{D2A2BDD1-06C8-6C49-A9B9-4D5022E1615A}" type="presOf" srcId="{C50C45AC-9D64-40A5-8062-B7CFFBE1E7BA}" destId="{3112CDD6-70F0-AD49-91F3-0E1BC27EF1CB}" srcOrd="1" destOrd="0" presId="urn:microsoft.com/office/officeart/2005/8/layout/vProcess5"/>
    <dgm:cxn modelId="{BB9FA2D2-A5A1-428C-AD0F-CD864494DE51}" srcId="{5615FFCD-EB9F-4226-8EAF-B4CD6742298E}" destId="{2DA89AD1-E4E7-4004-ADC5-DC57307C4540}" srcOrd="3" destOrd="0" parTransId="{1FC7F2AA-CD06-4767-8533-E9F8F15EF13C}" sibTransId="{D6919019-E9E6-445B-98F6-60FC6FEBDB2B}"/>
    <dgm:cxn modelId="{DF1AA8E0-98E2-A044-BB11-E07FDBA74D78}" type="presOf" srcId="{E39AA06D-70A9-4E05-843B-0B640FD5FC84}" destId="{D4218C9E-D281-834A-9BB0-BB09878F4621}" srcOrd="0" destOrd="0" presId="urn:microsoft.com/office/officeart/2005/8/layout/vProcess5"/>
    <dgm:cxn modelId="{FDE2CFED-C92E-CE48-9AF3-4E5471266486}" type="presOf" srcId="{9CDEFD4B-382F-43AE-A210-70DFB0F550FB}" destId="{33A128F5-7C4E-1049-8179-A28E312E1C13}" srcOrd="1" destOrd="0" presId="urn:microsoft.com/office/officeart/2005/8/layout/vProcess5"/>
    <dgm:cxn modelId="{ACCDC9DB-25E3-9E43-A8E9-D54B41558D38}" type="presParOf" srcId="{1B0E9177-AE77-754E-8824-6FBEC0FF9E82}" destId="{1BED3A3C-73B3-7C45-8FBA-A4B2B9BC5B91}" srcOrd="0" destOrd="0" presId="urn:microsoft.com/office/officeart/2005/8/layout/vProcess5"/>
    <dgm:cxn modelId="{C363A203-6CA0-D64D-B411-04289391835E}" type="presParOf" srcId="{1B0E9177-AE77-754E-8824-6FBEC0FF9E82}" destId="{97E5B66D-A746-6B41-968E-7F6B8D5AC2F1}" srcOrd="1" destOrd="0" presId="urn:microsoft.com/office/officeart/2005/8/layout/vProcess5"/>
    <dgm:cxn modelId="{96D0C427-FB88-D64D-B5DA-671E599410B6}" type="presParOf" srcId="{1B0E9177-AE77-754E-8824-6FBEC0FF9E82}" destId="{D4218C9E-D281-834A-9BB0-BB09878F4621}" srcOrd="2" destOrd="0" presId="urn:microsoft.com/office/officeart/2005/8/layout/vProcess5"/>
    <dgm:cxn modelId="{A362FE21-7596-CF49-ACEE-75955C53A6B9}" type="presParOf" srcId="{1B0E9177-AE77-754E-8824-6FBEC0FF9E82}" destId="{C879F785-EA53-6140-BC12-AFAF51CF2E7B}" srcOrd="3" destOrd="0" presId="urn:microsoft.com/office/officeart/2005/8/layout/vProcess5"/>
    <dgm:cxn modelId="{245D9F12-FD03-6F4E-811A-E585207E77C9}" type="presParOf" srcId="{1B0E9177-AE77-754E-8824-6FBEC0FF9E82}" destId="{173748A1-A7F1-FC4A-BF23-454CDDF21A26}" srcOrd="4" destOrd="0" presId="urn:microsoft.com/office/officeart/2005/8/layout/vProcess5"/>
    <dgm:cxn modelId="{343782CB-7ECE-1D4D-8F71-F06337349BBA}" type="presParOf" srcId="{1B0E9177-AE77-754E-8824-6FBEC0FF9E82}" destId="{4E3EA504-0BEC-0C4E-88DE-96F8717495A5}" srcOrd="5" destOrd="0" presId="urn:microsoft.com/office/officeart/2005/8/layout/vProcess5"/>
    <dgm:cxn modelId="{2C2C5E30-2BB2-8A4D-9269-73DA14B27ED0}" type="presParOf" srcId="{1B0E9177-AE77-754E-8824-6FBEC0FF9E82}" destId="{38B7B0FC-6D53-C549-ADC6-D1E78F95CDB7}" srcOrd="6" destOrd="0" presId="urn:microsoft.com/office/officeart/2005/8/layout/vProcess5"/>
    <dgm:cxn modelId="{C80D9E7A-3789-BB4A-9F9A-F1BDCE247405}" type="presParOf" srcId="{1B0E9177-AE77-754E-8824-6FBEC0FF9E82}" destId="{9B7F408A-F721-A243-B64C-6F8C0D38E847}" srcOrd="7" destOrd="0" presId="urn:microsoft.com/office/officeart/2005/8/layout/vProcess5"/>
    <dgm:cxn modelId="{2612A22E-EF1F-754D-A6DD-8212C04C71F3}" type="presParOf" srcId="{1B0E9177-AE77-754E-8824-6FBEC0FF9E82}" destId="{3112CDD6-70F0-AD49-91F3-0E1BC27EF1CB}" srcOrd="8" destOrd="0" presId="urn:microsoft.com/office/officeart/2005/8/layout/vProcess5"/>
    <dgm:cxn modelId="{93A311BE-C228-5049-8B22-EE1858251049}" type="presParOf" srcId="{1B0E9177-AE77-754E-8824-6FBEC0FF9E82}" destId="{C4B78484-19EE-BE48-9984-C8EFDC1A59E4}" srcOrd="9" destOrd="0" presId="urn:microsoft.com/office/officeart/2005/8/layout/vProcess5"/>
    <dgm:cxn modelId="{C88F4670-CD24-234A-A28A-D30DE789BF45}" type="presParOf" srcId="{1B0E9177-AE77-754E-8824-6FBEC0FF9E82}" destId="{33A128F5-7C4E-1049-8179-A28E312E1C13}" srcOrd="10" destOrd="0" presId="urn:microsoft.com/office/officeart/2005/8/layout/vProcess5"/>
    <dgm:cxn modelId="{6C74C03C-F1BD-7F4D-82AD-3C54F55F8F59}" type="presParOf" srcId="{1B0E9177-AE77-754E-8824-6FBEC0FF9E82}" destId="{97EBBACD-4755-3F4B-8799-8CD3753D891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ADECE7-157D-4AEE-BB4C-8F45EE4DA8CC}"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7BB747D4-E753-45D7-B011-7F5121932750}">
      <dgm:prSet custT="1"/>
      <dgm:spPr/>
      <dgm:t>
        <a:bodyPr/>
        <a:lstStyle/>
        <a:p>
          <a:r>
            <a:rPr lang="de-DE" sz="2000" dirty="0">
              <a:latin typeface="Arial" panose="020B0604020202020204" pitchFamily="34" charset="0"/>
              <a:cs typeface="Arial" panose="020B0604020202020204" pitchFamily="34" charset="0"/>
            </a:rPr>
            <a:t>Buchungssystem prüfen</a:t>
          </a:r>
          <a:endParaRPr lang="en-US" sz="2000" dirty="0">
            <a:latin typeface="Arial" panose="020B0604020202020204" pitchFamily="34" charset="0"/>
            <a:cs typeface="Arial" panose="020B0604020202020204" pitchFamily="34" charset="0"/>
          </a:endParaRPr>
        </a:p>
      </dgm:t>
    </dgm:pt>
    <dgm:pt modelId="{6FFB12F0-9041-44D8-B72E-48BD815A2A41}" type="parTrans" cxnId="{993BFACA-73E0-448F-8A54-ACE0B3F06EA7}">
      <dgm:prSet/>
      <dgm:spPr/>
      <dgm:t>
        <a:bodyPr/>
        <a:lstStyle/>
        <a:p>
          <a:endParaRPr lang="en-US" sz="1800">
            <a:latin typeface="Arial" panose="020B0604020202020204" pitchFamily="34" charset="0"/>
            <a:cs typeface="Arial" panose="020B0604020202020204" pitchFamily="34" charset="0"/>
          </a:endParaRPr>
        </a:p>
      </dgm:t>
    </dgm:pt>
    <dgm:pt modelId="{D200D4F2-9243-4D55-B3F0-B94A0C9800CF}" type="sibTrans" cxnId="{993BFACA-73E0-448F-8A54-ACE0B3F06EA7}">
      <dgm:prSet/>
      <dgm:spPr/>
      <dgm:t>
        <a:bodyPr/>
        <a:lstStyle/>
        <a:p>
          <a:endParaRPr lang="en-US" sz="1800">
            <a:latin typeface="Arial" panose="020B0604020202020204" pitchFamily="34" charset="0"/>
            <a:cs typeface="Arial" panose="020B0604020202020204" pitchFamily="34" charset="0"/>
          </a:endParaRPr>
        </a:p>
      </dgm:t>
    </dgm:pt>
    <dgm:pt modelId="{42729E5B-A25C-4057-8486-513891C3EE6F}">
      <dgm:prSet custT="1"/>
      <dgm:spPr/>
      <dgm:t>
        <a:bodyPr/>
        <a:lstStyle/>
        <a:p>
          <a:r>
            <a:rPr lang="de-DE" sz="2000" dirty="0">
              <a:latin typeface="Arial" panose="020B0604020202020204" pitchFamily="34" charset="0"/>
              <a:cs typeface="Arial" panose="020B0604020202020204" pitchFamily="34" charset="0"/>
            </a:rPr>
            <a:t>Mit lokalen </a:t>
          </a:r>
          <a:r>
            <a:rPr lang="de-DE" sz="2000" dirty="0" err="1">
              <a:latin typeface="Arial" panose="020B0604020202020204" pitchFamily="34" charset="0"/>
              <a:cs typeface="Arial" panose="020B0604020202020204" pitchFamily="34" charset="0"/>
            </a:rPr>
            <a:t>Touristiker:innen</a:t>
          </a:r>
          <a:r>
            <a:rPr lang="de-DE" sz="2000" dirty="0">
              <a:latin typeface="Arial" panose="020B0604020202020204" pitchFamily="34" charset="0"/>
              <a:cs typeface="Arial" panose="020B0604020202020204" pitchFamily="34" charset="0"/>
            </a:rPr>
            <a:t> sprechen</a:t>
          </a:r>
          <a:endParaRPr lang="en-US" sz="2000" dirty="0">
            <a:latin typeface="Arial" panose="020B0604020202020204" pitchFamily="34" charset="0"/>
            <a:cs typeface="Arial" panose="020B0604020202020204" pitchFamily="34" charset="0"/>
          </a:endParaRPr>
        </a:p>
      </dgm:t>
    </dgm:pt>
    <dgm:pt modelId="{0CC8887B-391B-4123-BDA2-6900BD47ADCE}" type="parTrans" cxnId="{A059792A-C079-446C-87B8-71F8BD5172EA}">
      <dgm:prSet/>
      <dgm:spPr/>
      <dgm:t>
        <a:bodyPr/>
        <a:lstStyle/>
        <a:p>
          <a:endParaRPr lang="en-US" sz="1800">
            <a:latin typeface="Arial" panose="020B0604020202020204" pitchFamily="34" charset="0"/>
            <a:cs typeface="Arial" panose="020B0604020202020204" pitchFamily="34" charset="0"/>
          </a:endParaRPr>
        </a:p>
      </dgm:t>
    </dgm:pt>
    <dgm:pt modelId="{C025C8A2-0782-4415-A5D7-7A2D1ACE5BA9}" type="sibTrans" cxnId="{A059792A-C079-446C-87B8-71F8BD5172EA}">
      <dgm:prSet/>
      <dgm:spPr/>
      <dgm:t>
        <a:bodyPr/>
        <a:lstStyle/>
        <a:p>
          <a:endParaRPr lang="en-US" sz="1800">
            <a:latin typeface="Arial" panose="020B0604020202020204" pitchFamily="34" charset="0"/>
            <a:cs typeface="Arial" panose="020B0604020202020204" pitchFamily="34" charset="0"/>
          </a:endParaRPr>
        </a:p>
      </dgm:t>
    </dgm:pt>
    <dgm:pt modelId="{7FCE262C-2AC8-4803-B800-F2157F68A232}">
      <dgm:prSet custT="1"/>
      <dgm:spPr/>
      <dgm:t>
        <a:bodyPr/>
        <a:lstStyle/>
        <a:p>
          <a:r>
            <a:rPr lang="de-DE" sz="2000">
              <a:latin typeface="Arial" panose="020B0604020202020204" pitchFamily="34" charset="0"/>
              <a:cs typeface="Arial" panose="020B0604020202020204" pitchFamily="34" charset="0"/>
            </a:rPr>
            <a:t>Vorhandene Daten auf Urheberrechte prüfen</a:t>
          </a:r>
          <a:endParaRPr lang="en-US" sz="2000">
            <a:latin typeface="Arial" panose="020B0604020202020204" pitchFamily="34" charset="0"/>
            <a:cs typeface="Arial" panose="020B0604020202020204" pitchFamily="34" charset="0"/>
          </a:endParaRPr>
        </a:p>
      </dgm:t>
    </dgm:pt>
    <dgm:pt modelId="{C72FD118-F64B-4E2F-AB48-5E68B6E8D6A3}" type="parTrans" cxnId="{EB6209EB-3AA7-420A-8C3A-0147AFFEC335}">
      <dgm:prSet/>
      <dgm:spPr/>
      <dgm:t>
        <a:bodyPr/>
        <a:lstStyle/>
        <a:p>
          <a:endParaRPr lang="en-US" sz="1800">
            <a:latin typeface="Arial" panose="020B0604020202020204" pitchFamily="34" charset="0"/>
            <a:cs typeface="Arial" panose="020B0604020202020204" pitchFamily="34" charset="0"/>
          </a:endParaRPr>
        </a:p>
      </dgm:t>
    </dgm:pt>
    <dgm:pt modelId="{0FD9EE2A-8D36-4203-971B-D0AB050C0261}" type="sibTrans" cxnId="{EB6209EB-3AA7-420A-8C3A-0147AFFEC335}">
      <dgm:prSet/>
      <dgm:spPr/>
      <dgm:t>
        <a:bodyPr/>
        <a:lstStyle/>
        <a:p>
          <a:endParaRPr lang="en-US" sz="1800">
            <a:latin typeface="Arial" panose="020B0604020202020204" pitchFamily="34" charset="0"/>
            <a:cs typeface="Arial" panose="020B0604020202020204" pitchFamily="34" charset="0"/>
          </a:endParaRPr>
        </a:p>
      </dgm:t>
    </dgm:pt>
    <dgm:pt modelId="{2E419F4F-DB4C-4992-8AFD-78064DEE90B5}">
      <dgm:prSet custT="1"/>
      <dgm:spPr/>
      <dgm:t>
        <a:bodyPr/>
        <a:lstStyle/>
        <a:p>
          <a:r>
            <a:rPr lang="de-DE" sz="2000" dirty="0">
              <a:latin typeface="Arial" panose="020B0604020202020204" pitchFamily="34" charset="0"/>
              <a:cs typeface="Arial" panose="020B0604020202020204" pitchFamily="34" charset="0"/>
            </a:rPr>
            <a:t>Ggf. Nutzungsrechte nach CC-Lizenzen einräumen lassen</a:t>
          </a:r>
          <a:endParaRPr lang="en-US" sz="2000" dirty="0">
            <a:latin typeface="Arial" panose="020B0604020202020204" pitchFamily="34" charset="0"/>
            <a:cs typeface="Arial" panose="020B0604020202020204" pitchFamily="34" charset="0"/>
          </a:endParaRPr>
        </a:p>
      </dgm:t>
    </dgm:pt>
    <dgm:pt modelId="{F0666FAB-C164-42D6-8328-5DE27DD5F356}" type="parTrans" cxnId="{6941585B-8A00-410C-B57B-74DDFDA205C8}">
      <dgm:prSet/>
      <dgm:spPr/>
      <dgm:t>
        <a:bodyPr/>
        <a:lstStyle/>
        <a:p>
          <a:endParaRPr lang="en-US" sz="1800">
            <a:latin typeface="Arial" panose="020B0604020202020204" pitchFamily="34" charset="0"/>
            <a:cs typeface="Arial" panose="020B0604020202020204" pitchFamily="34" charset="0"/>
          </a:endParaRPr>
        </a:p>
      </dgm:t>
    </dgm:pt>
    <dgm:pt modelId="{C539952F-9C88-440A-828F-F25648463DD0}" type="sibTrans" cxnId="{6941585B-8A00-410C-B57B-74DDFDA205C8}">
      <dgm:prSet/>
      <dgm:spPr/>
      <dgm:t>
        <a:bodyPr/>
        <a:lstStyle/>
        <a:p>
          <a:endParaRPr lang="en-US" sz="1800">
            <a:latin typeface="Arial" panose="020B0604020202020204" pitchFamily="34" charset="0"/>
            <a:cs typeface="Arial" panose="020B0604020202020204" pitchFamily="34" charset="0"/>
          </a:endParaRPr>
        </a:p>
      </dgm:t>
    </dgm:pt>
    <dgm:pt modelId="{AE2ECAB5-B810-4AB1-9C1C-EC7BAABB6549}">
      <dgm:prSet custT="1"/>
      <dgm:spPr/>
      <dgm:t>
        <a:bodyPr/>
        <a:lstStyle/>
        <a:p>
          <a:r>
            <a:rPr lang="de-DE" sz="2000" dirty="0">
              <a:latin typeface="Arial" panose="020B0604020202020204" pitchFamily="34" charset="0"/>
              <a:cs typeface="Arial" panose="020B0604020202020204" pitchFamily="34" charset="0"/>
            </a:rPr>
            <a:t>Alternativ neues Material einkaufen bzw. </a:t>
          </a:r>
          <a:r>
            <a:rPr lang="de-DE" sz="2000">
              <a:latin typeface="Arial" panose="020B0604020202020204" pitchFamily="34" charset="0"/>
              <a:cs typeface="Arial" panose="020B0604020202020204" pitchFamily="34" charset="0"/>
            </a:rPr>
            <a:t>selber erstellen</a:t>
          </a:r>
          <a:endParaRPr lang="en-US" sz="2000" dirty="0">
            <a:latin typeface="Arial" panose="020B0604020202020204" pitchFamily="34" charset="0"/>
            <a:cs typeface="Arial" panose="020B0604020202020204" pitchFamily="34" charset="0"/>
          </a:endParaRPr>
        </a:p>
      </dgm:t>
    </dgm:pt>
    <dgm:pt modelId="{707B4BCA-3E5B-4E7A-A3CA-8574B95E72C4}" type="parTrans" cxnId="{BA4D6188-EA0A-49EA-B358-8AAC377443F5}">
      <dgm:prSet/>
      <dgm:spPr/>
      <dgm:t>
        <a:bodyPr/>
        <a:lstStyle/>
        <a:p>
          <a:endParaRPr lang="en-US" sz="1800">
            <a:latin typeface="Arial" panose="020B0604020202020204" pitchFamily="34" charset="0"/>
            <a:cs typeface="Arial" panose="020B0604020202020204" pitchFamily="34" charset="0"/>
          </a:endParaRPr>
        </a:p>
      </dgm:t>
    </dgm:pt>
    <dgm:pt modelId="{B11FD20E-A9A5-49D2-A564-FB26B14AFB7F}" type="sibTrans" cxnId="{BA4D6188-EA0A-49EA-B358-8AAC377443F5}">
      <dgm:prSet/>
      <dgm:spPr/>
      <dgm:t>
        <a:bodyPr/>
        <a:lstStyle/>
        <a:p>
          <a:endParaRPr lang="en-US" sz="1800">
            <a:latin typeface="Arial" panose="020B0604020202020204" pitchFamily="34" charset="0"/>
            <a:cs typeface="Arial" panose="020B0604020202020204" pitchFamily="34" charset="0"/>
          </a:endParaRPr>
        </a:p>
      </dgm:t>
    </dgm:pt>
    <dgm:pt modelId="{EEFD09BB-190E-4FDC-BA1A-EFFB36FCC5E6}">
      <dgm:prSet custT="1"/>
      <dgm:spPr/>
      <dgm:t>
        <a:bodyPr/>
        <a:lstStyle/>
        <a:p>
          <a:r>
            <a:rPr lang="de-DE" sz="2000" dirty="0">
              <a:latin typeface="Arial" panose="020B0604020202020204" pitchFamily="34" charset="0"/>
              <a:cs typeface="Arial" panose="020B0604020202020204" pitchFamily="34" charset="0"/>
            </a:rPr>
            <a:t>Wichtig: richtige Nutzungsverträge dafür verwenden</a:t>
          </a:r>
          <a:endParaRPr lang="en-US" sz="2000" dirty="0">
            <a:latin typeface="Arial" panose="020B0604020202020204" pitchFamily="34" charset="0"/>
            <a:cs typeface="Arial" panose="020B0604020202020204" pitchFamily="34" charset="0"/>
          </a:endParaRPr>
        </a:p>
      </dgm:t>
    </dgm:pt>
    <dgm:pt modelId="{15FC28A4-244A-4CD2-B6B7-EAD9C9C051D2}" type="parTrans" cxnId="{12637478-2F91-49EF-AFF4-4BEAFDA55BC3}">
      <dgm:prSet/>
      <dgm:spPr/>
      <dgm:t>
        <a:bodyPr/>
        <a:lstStyle/>
        <a:p>
          <a:endParaRPr lang="en-US" sz="1800">
            <a:latin typeface="Arial" panose="020B0604020202020204" pitchFamily="34" charset="0"/>
            <a:cs typeface="Arial" panose="020B0604020202020204" pitchFamily="34" charset="0"/>
          </a:endParaRPr>
        </a:p>
      </dgm:t>
    </dgm:pt>
    <dgm:pt modelId="{053296D8-3CE0-4ECB-9C4B-043EF31A25B9}" type="sibTrans" cxnId="{12637478-2F91-49EF-AFF4-4BEAFDA55BC3}">
      <dgm:prSet/>
      <dgm:spPr/>
      <dgm:t>
        <a:bodyPr/>
        <a:lstStyle/>
        <a:p>
          <a:endParaRPr lang="en-US" sz="1800">
            <a:latin typeface="Arial" panose="020B0604020202020204" pitchFamily="34" charset="0"/>
            <a:cs typeface="Arial" panose="020B0604020202020204" pitchFamily="34" charset="0"/>
          </a:endParaRPr>
        </a:p>
      </dgm:t>
    </dgm:pt>
    <dgm:pt modelId="{4259445F-1BA3-954C-ADA5-3D06124845A6}">
      <dgm:prSet custT="1"/>
      <dgm:spPr/>
      <dgm:t>
        <a:bodyPr/>
        <a:lstStyle/>
        <a:p>
          <a:r>
            <a:rPr lang="de-DE" sz="2000" kern="1200" dirty="0">
              <a:latin typeface="Arial" panose="020B0604020202020204" pitchFamily="34" charset="0"/>
              <a:ea typeface="+mn-ea"/>
              <a:cs typeface="Arial" panose="020B0604020202020204" pitchFamily="34" charset="0"/>
            </a:rPr>
            <a:t>Mitarbeitende, Influencer, KI dabei einbeziehen</a:t>
          </a:r>
        </a:p>
      </dgm:t>
    </dgm:pt>
    <dgm:pt modelId="{554ED7D1-AFFE-5748-927B-D814CEE1512E}" type="sibTrans" cxnId="{FDB3044F-74F5-1A4C-8E20-7877F5541966}">
      <dgm:prSet/>
      <dgm:spPr/>
      <dgm:t>
        <a:bodyPr/>
        <a:lstStyle/>
        <a:p>
          <a:endParaRPr lang="de-DE" sz="1800"/>
        </a:p>
      </dgm:t>
    </dgm:pt>
    <dgm:pt modelId="{EDABB4B8-A547-0E42-BA3C-316C5F024A0A}" type="parTrans" cxnId="{FDB3044F-74F5-1A4C-8E20-7877F5541966}">
      <dgm:prSet/>
      <dgm:spPr/>
      <dgm:t>
        <a:bodyPr/>
        <a:lstStyle/>
        <a:p>
          <a:endParaRPr lang="de-DE" sz="1800"/>
        </a:p>
      </dgm:t>
    </dgm:pt>
    <dgm:pt modelId="{0AB74C88-D051-2D43-B9C1-6BBD004AA3AB}" type="pres">
      <dgm:prSet presAssocID="{05ADECE7-157D-4AEE-BB4C-8F45EE4DA8CC}" presName="vert0" presStyleCnt="0">
        <dgm:presLayoutVars>
          <dgm:dir/>
          <dgm:animOne val="branch"/>
          <dgm:animLvl val="lvl"/>
        </dgm:presLayoutVars>
      </dgm:prSet>
      <dgm:spPr/>
    </dgm:pt>
    <dgm:pt modelId="{2354F18C-1EBF-CE46-B1B0-B3D0C07838F6}" type="pres">
      <dgm:prSet presAssocID="{7BB747D4-E753-45D7-B011-7F5121932750}" presName="thickLine" presStyleLbl="alignNode1" presStyleIdx="0" presStyleCnt="7"/>
      <dgm:spPr/>
    </dgm:pt>
    <dgm:pt modelId="{8EE98F60-6192-A646-AF83-0DAEAA931117}" type="pres">
      <dgm:prSet presAssocID="{7BB747D4-E753-45D7-B011-7F5121932750}" presName="horz1" presStyleCnt="0"/>
      <dgm:spPr/>
    </dgm:pt>
    <dgm:pt modelId="{66357299-3C99-1942-B367-3EB0EAEC37F9}" type="pres">
      <dgm:prSet presAssocID="{7BB747D4-E753-45D7-B011-7F5121932750}" presName="tx1" presStyleLbl="revTx" presStyleIdx="0" presStyleCnt="7"/>
      <dgm:spPr/>
    </dgm:pt>
    <dgm:pt modelId="{DCB618C7-ECEC-B648-A79C-CF7CEA5B910D}" type="pres">
      <dgm:prSet presAssocID="{7BB747D4-E753-45D7-B011-7F5121932750}" presName="vert1" presStyleCnt="0"/>
      <dgm:spPr/>
    </dgm:pt>
    <dgm:pt modelId="{100E1B8D-DBF4-0C43-AA70-CEFCC8EA67DC}" type="pres">
      <dgm:prSet presAssocID="{42729E5B-A25C-4057-8486-513891C3EE6F}" presName="thickLine" presStyleLbl="alignNode1" presStyleIdx="1" presStyleCnt="7"/>
      <dgm:spPr/>
    </dgm:pt>
    <dgm:pt modelId="{AB5888EB-4CBF-7143-A0CB-DAF1F292EFBC}" type="pres">
      <dgm:prSet presAssocID="{42729E5B-A25C-4057-8486-513891C3EE6F}" presName="horz1" presStyleCnt="0"/>
      <dgm:spPr/>
    </dgm:pt>
    <dgm:pt modelId="{6A1E7A46-B537-8C42-A661-E1F975F5B480}" type="pres">
      <dgm:prSet presAssocID="{42729E5B-A25C-4057-8486-513891C3EE6F}" presName="tx1" presStyleLbl="revTx" presStyleIdx="1" presStyleCnt="7"/>
      <dgm:spPr/>
    </dgm:pt>
    <dgm:pt modelId="{78C8562B-F9C4-BB46-8419-3598FA254E7A}" type="pres">
      <dgm:prSet presAssocID="{42729E5B-A25C-4057-8486-513891C3EE6F}" presName="vert1" presStyleCnt="0"/>
      <dgm:spPr/>
    </dgm:pt>
    <dgm:pt modelId="{921FC685-9DC9-EF4C-814A-CCA06FD9A6C3}" type="pres">
      <dgm:prSet presAssocID="{7FCE262C-2AC8-4803-B800-F2157F68A232}" presName="thickLine" presStyleLbl="alignNode1" presStyleIdx="2" presStyleCnt="7"/>
      <dgm:spPr/>
    </dgm:pt>
    <dgm:pt modelId="{D2B2C059-6A63-374F-A067-814D5CDB97DA}" type="pres">
      <dgm:prSet presAssocID="{7FCE262C-2AC8-4803-B800-F2157F68A232}" presName="horz1" presStyleCnt="0"/>
      <dgm:spPr/>
    </dgm:pt>
    <dgm:pt modelId="{F5E139E7-C37C-EF42-8BC6-61A27DD91791}" type="pres">
      <dgm:prSet presAssocID="{7FCE262C-2AC8-4803-B800-F2157F68A232}" presName="tx1" presStyleLbl="revTx" presStyleIdx="2" presStyleCnt="7"/>
      <dgm:spPr/>
    </dgm:pt>
    <dgm:pt modelId="{302A3961-1BCD-2E4F-A7D7-5D7E7A09B3FA}" type="pres">
      <dgm:prSet presAssocID="{7FCE262C-2AC8-4803-B800-F2157F68A232}" presName="vert1" presStyleCnt="0"/>
      <dgm:spPr/>
    </dgm:pt>
    <dgm:pt modelId="{DAFB177C-3FD4-7F4A-9E00-DEE325A654F2}" type="pres">
      <dgm:prSet presAssocID="{2E419F4F-DB4C-4992-8AFD-78064DEE90B5}" presName="thickLine" presStyleLbl="alignNode1" presStyleIdx="3" presStyleCnt="7"/>
      <dgm:spPr/>
    </dgm:pt>
    <dgm:pt modelId="{931CB924-BB17-824C-9CF1-5090928A4266}" type="pres">
      <dgm:prSet presAssocID="{2E419F4F-DB4C-4992-8AFD-78064DEE90B5}" presName="horz1" presStyleCnt="0"/>
      <dgm:spPr/>
    </dgm:pt>
    <dgm:pt modelId="{8D785D2B-E9FC-6B42-9DEB-22C99231237E}" type="pres">
      <dgm:prSet presAssocID="{2E419F4F-DB4C-4992-8AFD-78064DEE90B5}" presName="tx1" presStyleLbl="revTx" presStyleIdx="3" presStyleCnt="7"/>
      <dgm:spPr/>
    </dgm:pt>
    <dgm:pt modelId="{C176AC1C-791F-9F46-A41A-CFE87C137C4A}" type="pres">
      <dgm:prSet presAssocID="{2E419F4F-DB4C-4992-8AFD-78064DEE90B5}" presName="vert1" presStyleCnt="0"/>
      <dgm:spPr/>
    </dgm:pt>
    <dgm:pt modelId="{DDAE99E5-CD7C-A741-A970-B53B7581EAAD}" type="pres">
      <dgm:prSet presAssocID="{AE2ECAB5-B810-4AB1-9C1C-EC7BAABB6549}" presName="thickLine" presStyleLbl="alignNode1" presStyleIdx="4" presStyleCnt="7"/>
      <dgm:spPr/>
    </dgm:pt>
    <dgm:pt modelId="{AADDA12E-8944-2F4F-B688-3F6D2683F529}" type="pres">
      <dgm:prSet presAssocID="{AE2ECAB5-B810-4AB1-9C1C-EC7BAABB6549}" presName="horz1" presStyleCnt="0"/>
      <dgm:spPr/>
    </dgm:pt>
    <dgm:pt modelId="{E928EC0C-9E01-5F45-A40C-39B7DBC7631B}" type="pres">
      <dgm:prSet presAssocID="{AE2ECAB5-B810-4AB1-9C1C-EC7BAABB6549}" presName="tx1" presStyleLbl="revTx" presStyleIdx="4" presStyleCnt="7"/>
      <dgm:spPr/>
    </dgm:pt>
    <dgm:pt modelId="{8B27938E-35A5-4644-88B4-459F8B497B78}" type="pres">
      <dgm:prSet presAssocID="{AE2ECAB5-B810-4AB1-9C1C-EC7BAABB6549}" presName="vert1" presStyleCnt="0"/>
      <dgm:spPr/>
    </dgm:pt>
    <dgm:pt modelId="{BE33598B-B2F8-9648-9BB3-3E9E0CDC4F7B}" type="pres">
      <dgm:prSet presAssocID="{4259445F-1BA3-954C-ADA5-3D06124845A6}" presName="thickLine" presStyleLbl="alignNode1" presStyleIdx="5" presStyleCnt="7"/>
      <dgm:spPr/>
    </dgm:pt>
    <dgm:pt modelId="{28B6CE53-1D25-2E41-90DF-DEEB87D8220D}" type="pres">
      <dgm:prSet presAssocID="{4259445F-1BA3-954C-ADA5-3D06124845A6}" presName="horz1" presStyleCnt="0"/>
      <dgm:spPr/>
    </dgm:pt>
    <dgm:pt modelId="{B936B775-43A7-9242-B254-D55EA8F2D30A}" type="pres">
      <dgm:prSet presAssocID="{4259445F-1BA3-954C-ADA5-3D06124845A6}" presName="tx1" presStyleLbl="revTx" presStyleIdx="5" presStyleCnt="7"/>
      <dgm:spPr/>
    </dgm:pt>
    <dgm:pt modelId="{672DE1FA-C65E-1345-8F4F-51C08E0D033B}" type="pres">
      <dgm:prSet presAssocID="{4259445F-1BA3-954C-ADA5-3D06124845A6}" presName="vert1" presStyleCnt="0"/>
      <dgm:spPr/>
    </dgm:pt>
    <dgm:pt modelId="{7E0175AD-71E8-C643-A907-F37037E2BCBF}" type="pres">
      <dgm:prSet presAssocID="{EEFD09BB-190E-4FDC-BA1A-EFFB36FCC5E6}" presName="thickLine" presStyleLbl="alignNode1" presStyleIdx="6" presStyleCnt="7"/>
      <dgm:spPr/>
    </dgm:pt>
    <dgm:pt modelId="{B91B0DFF-3D2B-E841-A3FD-1BD04C6AB8AF}" type="pres">
      <dgm:prSet presAssocID="{EEFD09BB-190E-4FDC-BA1A-EFFB36FCC5E6}" presName="horz1" presStyleCnt="0"/>
      <dgm:spPr/>
    </dgm:pt>
    <dgm:pt modelId="{90964553-DF34-DF43-9004-F20470489203}" type="pres">
      <dgm:prSet presAssocID="{EEFD09BB-190E-4FDC-BA1A-EFFB36FCC5E6}" presName="tx1" presStyleLbl="revTx" presStyleIdx="6" presStyleCnt="7"/>
      <dgm:spPr/>
    </dgm:pt>
    <dgm:pt modelId="{5407ACEE-E3C9-E44A-8C1A-6825254AB089}" type="pres">
      <dgm:prSet presAssocID="{EEFD09BB-190E-4FDC-BA1A-EFFB36FCC5E6}" presName="vert1" presStyleCnt="0"/>
      <dgm:spPr/>
    </dgm:pt>
  </dgm:ptLst>
  <dgm:cxnLst>
    <dgm:cxn modelId="{7486620B-6DB9-1847-ABFA-C0382A2FA639}" type="presOf" srcId="{7BB747D4-E753-45D7-B011-7F5121932750}" destId="{66357299-3C99-1942-B367-3EB0EAEC37F9}" srcOrd="0" destOrd="0" presId="urn:microsoft.com/office/officeart/2008/layout/LinedList"/>
    <dgm:cxn modelId="{BB29E322-6F1B-B242-9CCC-F54AFC2CD91C}" type="presOf" srcId="{EEFD09BB-190E-4FDC-BA1A-EFFB36FCC5E6}" destId="{90964553-DF34-DF43-9004-F20470489203}" srcOrd="0" destOrd="0" presId="urn:microsoft.com/office/officeart/2008/layout/LinedList"/>
    <dgm:cxn modelId="{A059792A-C079-446C-87B8-71F8BD5172EA}" srcId="{05ADECE7-157D-4AEE-BB4C-8F45EE4DA8CC}" destId="{42729E5B-A25C-4057-8486-513891C3EE6F}" srcOrd="1" destOrd="0" parTransId="{0CC8887B-391B-4123-BDA2-6900BD47ADCE}" sibTransId="{C025C8A2-0782-4415-A5D7-7A2D1ACE5BA9}"/>
    <dgm:cxn modelId="{18844C43-A4B9-694E-82BA-7B404C3473BF}" type="presOf" srcId="{05ADECE7-157D-4AEE-BB4C-8F45EE4DA8CC}" destId="{0AB74C88-D051-2D43-B9C1-6BBD004AA3AB}" srcOrd="0" destOrd="0" presId="urn:microsoft.com/office/officeart/2008/layout/LinedList"/>
    <dgm:cxn modelId="{FDB3044F-74F5-1A4C-8E20-7877F5541966}" srcId="{05ADECE7-157D-4AEE-BB4C-8F45EE4DA8CC}" destId="{4259445F-1BA3-954C-ADA5-3D06124845A6}" srcOrd="5" destOrd="0" parTransId="{EDABB4B8-A547-0E42-BA3C-316C5F024A0A}" sibTransId="{554ED7D1-AFFE-5748-927B-D814CEE1512E}"/>
    <dgm:cxn modelId="{6941585B-8A00-410C-B57B-74DDFDA205C8}" srcId="{05ADECE7-157D-4AEE-BB4C-8F45EE4DA8CC}" destId="{2E419F4F-DB4C-4992-8AFD-78064DEE90B5}" srcOrd="3" destOrd="0" parTransId="{F0666FAB-C164-42D6-8328-5DE27DD5F356}" sibTransId="{C539952F-9C88-440A-828F-F25648463DD0}"/>
    <dgm:cxn modelId="{12637478-2F91-49EF-AFF4-4BEAFDA55BC3}" srcId="{05ADECE7-157D-4AEE-BB4C-8F45EE4DA8CC}" destId="{EEFD09BB-190E-4FDC-BA1A-EFFB36FCC5E6}" srcOrd="6" destOrd="0" parTransId="{15FC28A4-244A-4CD2-B6B7-EAD9C9C051D2}" sibTransId="{053296D8-3CE0-4ECB-9C4B-043EF31A25B9}"/>
    <dgm:cxn modelId="{BA4D6188-EA0A-49EA-B358-8AAC377443F5}" srcId="{05ADECE7-157D-4AEE-BB4C-8F45EE4DA8CC}" destId="{AE2ECAB5-B810-4AB1-9C1C-EC7BAABB6549}" srcOrd="4" destOrd="0" parTransId="{707B4BCA-3E5B-4E7A-A3CA-8574B95E72C4}" sibTransId="{B11FD20E-A9A5-49D2-A564-FB26B14AFB7F}"/>
    <dgm:cxn modelId="{BDABCBB1-0215-F14C-A71E-61DFE497E2EE}" type="presOf" srcId="{4259445F-1BA3-954C-ADA5-3D06124845A6}" destId="{B936B775-43A7-9242-B254-D55EA8F2D30A}" srcOrd="0" destOrd="0" presId="urn:microsoft.com/office/officeart/2008/layout/LinedList"/>
    <dgm:cxn modelId="{993BFACA-73E0-448F-8A54-ACE0B3F06EA7}" srcId="{05ADECE7-157D-4AEE-BB4C-8F45EE4DA8CC}" destId="{7BB747D4-E753-45D7-B011-7F5121932750}" srcOrd="0" destOrd="0" parTransId="{6FFB12F0-9041-44D8-B72E-48BD815A2A41}" sibTransId="{D200D4F2-9243-4D55-B3F0-B94A0C9800CF}"/>
    <dgm:cxn modelId="{EB6209EB-3AA7-420A-8C3A-0147AFFEC335}" srcId="{05ADECE7-157D-4AEE-BB4C-8F45EE4DA8CC}" destId="{7FCE262C-2AC8-4803-B800-F2157F68A232}" srcOrd="2" destOrd="0" parTransId="{C72FD118-F64B-4E2F-AB48-5E68B6E8D6A3}" sibTransId="{0FD9EE2A-8D36-4203-971B-D0AB050C0261}"/>
    <dgm:cxn modelId="{7A0503EC-CC8D-0E4E-B243-5A68A622FC58}" type="presOf" srcId="{42729E5B-A25C-4057-8486-513891C3EE6F}" destId="{6A1E7A46-B537-8C42-A661-E1F975F5B480}" srcOrd="0" destOrd="0" presId="urn:microsoft.com/office/officeart/2008/layout/LinedList"/>
    <dgm:cxn modelId="{27684DEC-EDF0-DF4F-BF9A-662430736612}" type="presOf" srcId="{AE2ECAB5-B810-4AB1-9C1C-EC7BAABB6549}" destId="{E928EC0C-9E01-5F45-A40C-39B7DBC7631B}" srcOrd="0" destOrd="0" presId="urn:microsoft.com/office/officeart/2008/layout/LinedList"/>
    <dgm:cxn modelId="{3AD2F3FC-4D33-7D45-BEEE-29E3F865C542}" type="presOf" srcId="{2E419F4F-DB4C-4992-8AFD-78064DEE90B5}" destId="{8D785D2B-E9FC-6B42-9DEB-22C99231237E}" srcOrd="0" destOrd="0" presId="urn:microsoft.com/office/officeart/2008/layout/LinedList"/>
    <dgm:cxn modelId="{39B4FFFE-A629-4943-8CDC-1498460C7A95}" type="presOf" srcId="{7FCE262C-2AC8-4803-B800-F2157F68A232}" destId="{F5E139E7-C37C-EF42-8BC6-61A27DD91791}" srcOrd="0" destOrd="0" presId="urn:microsoft.com/office/officeart/2008/layout/LinedList"/>
    <dgm:cxn modelId="{E6D78426-D524-A243-BDDE-2B91A2D66494}" type="presParOf" srcId="{0AB74C88-D051-2D43-B9C1-6BBD004AA3AB}" destId="{2354F18C-1EBF-CE46-B1B0-B3D0C07838F6}" srcOrd="0" destOrd="0" presId="urn:microsoft.com/office/officeart/2008/layout/LinedList"/>
    <dgm:cxn modelId="{D3B1163B-4BE3-D74A-91BF-5FED14168DDD}" type="presParOf" srcId="{0AB74C88-D051-2D43-B9C1-6BBD004AA3AB}" destId="{8EE98F60-6192-A646-AF83-0DAEAA931117}" srcOrd="1" destOrd="0" presId="urn:microsoft.com/office/officeart/2008/layout/LinedList"/>
    <dgm:cxn modelId="{FAEDFBFD-CE55-354A-A7E2-2425D24B2BD3}" type="presParOf" srcId="{8EE98F60-6192-A646-AF83-0DAEAA931117}" destId="{66357299-3C99-1942-B367-3EB0EAEC37F9}" srcOrd="0" destOrd="0" presId="urn:microsoft.com/office/officeart/2008/layout/LinedList"/>
    <dgm:cxn modelId="{EED0716A-3DE5-2949-AC71-AE5984F68932}" type="presParOf" srcId="{8EE98F60-6192-A646-AF83-0DAEAA931117}" destId="{DCB618C7-ECEC-B648-A79C-CF7CEA5B910D}" srcOrd="1" destOrd="0" presId="urn:microsoft.com/office/officeart/2008/layout/LinedList"/>
    <dgm:cxn modelId="{63CE09ED-855A-E346-8A93-4D42C83705C1}" type="presParOf" srcId="{0AB74C88-D051-2D43-B9C1-6BBD004AA3AB}" destId="{100E1B8D-DBF4-0C43-AA70-CEFCC8EA67DC}" srcOrd="2" destOrd="0" presId="urn:microsoft.com/office/officeart/2008/layout/LinedList"/>
    <dgm:cxn modelId="{6AFA92BF-C545-304B-9EDB-F5A00FF0674C}" type="presParOf" srcId="{0AB74C88-D051-2D43-B9C1-6BBD004AA3AB}" destId="{AB5888EB-4CBF-7143-A0CB-DAF1F292EFBC}" srcOrd="3" destOrd="0" presId="urn:microsoft.com/office/officeart/2008/layout/LinedList"/>
    <dgm:cxn modelId="{5EB07148-B7ED-8047-9CFD-E102845C83FC}" type="presParOf" srcId="{AB5888EB-4CBF-7143-A0CB-DAF1F292EFBC}" destId="{6A1E7A46-B537-8C42-A661-E1F975F5B480}" srcOrd="0" destOrd="0" presId="urn:microsoft.com/office/officeart/2008/layout/LinedList"/>
    <dgm:cxn modelId="{265AFB5A-8511-344B-BC72-C6E8B50819B0}" type="presParOf" srcId="{AB5888EB-4CBF-7143-A0CB-DAF1F292EFBC}" destId="{78C8562B-F9C4-BB46-8419-3598FA254E7A}" srcOrd="1" destOrd="0" presId="urn:microsoft.com/office/officeart/2008/layout/LinedList"/>
    <dgm:cxn modelId="{9CDE3040-4EDF-8444-A05D-FF6CB2380361}" type="presParOf" srcId="{0AB74C88-D051-2D43-B9C1-6BBD004AA3AB}" destId="{921FC685-9DC9-EF4C-814A-CCA06FD9A6C3}" srcOrd="4" destOrd="0" presId="urn:microsoft.com/office/officeart/2008/layout/LinedList"/>
    <dgm:cxn modelId="{0115AFD8-8F80-AF47-B063-02C4BEB6052A}" type="presParOf" srcId="{0AB74C88-D051-2D43-B9C1-6BBD004AA3AB}" destId="{D2B2C059-6A63-374F-A067-814D5CDB97DA}" srcOrd="5" destOrd="0" presId="urn:microsoft.com/office/officeart/2008/layout/LinedList"/>
    <dgm:cxn modelId="{F5E887C2-AA5F-684C-9F96-1FED5D67C8A2}" type="presParOf" srcId="{D2B2C059-6A63-374F-A067-814D5CDB97DA}" destId="{F5E139E7-C37C-EF42-8BC6-61A27DD91791}" srcOrd="0" destOrd="0" presId="urn:microsoft.com/office/officeart/2008/layout/LinedList"/>
    <dgm:cxn modelId="{276E2DF6-BF4D-054D-8A56-EF3EF7C4D3E5}" type="presParOf" srcId="{D2B2C059-6A63-374F-A067-814D5CDB97DA}" destId="{302A3961-1BCD-2E4F-A7D7-5D7E7A09B3FA}" srcOrd="1" destOrd="0" presId="urn:microsoft.com/office/officeart/2008/layout/LinedList"/>
    <dgm:cxn modelId="{3A66F984-E291-8842-B429-AEB9A96B2140}" type="presParOf" srcId="{0AB74C88-D051-2D43-B9C1-6BBD004AA3AB}" destId="{DAFB177C-3FD4-7F4A-9E00-DEE325A654F2}" srcOrd="6" destOrd="0" presId="urn:microsoft.com/office/officeart/2008/layout/LinedList"/>
    <dgm:cxn modelId="{CB032A87-1FB3-2A43-97AF-BB261715D001}" type="presParOf" srcId="{0AB74C88-D051-2D43-B9C1-6BBD004AA3AB}" destId="{931CB924-BB17-824C-9CF1-5090928A4266}" srcOrd="7" destOrd="0" presId="urn:microsoft.com/office/officeart/2008/layout/LinedList"/>
    <dgm:cxn modelId="{56684C63-60E1-314B-803D-E2C3B0097A03}" type="presParOf" srcId="{931CB924-BB17-824C-9CF1-5090928A4266}" destId="{8D785D2B-E9FC-6B42-9DEB-22C99231237E}" srcOrd="0" destOrd="0" presId="urn:microsoft.com/office/officeart/2008/layout/LinedList"/>
    <dgm:cxn modelId="{CF7B8E54-DF5B-CD40-9562-E263FAB93FD9}" type="presParOf" srcId="{931CB924-BB17-824C-9CF1-5090928A4266}" destId="{C176AC1C-791F-9F46-A41A-CFE87C137C4A}" srcOrd="1" destOrd="0" presId="urn:microsoft.com/office/officeart/2008/layout/LinedList"/>
    <dgm:cxn modelId="{126CF5C6-E1F2-D347-A153-76C4CC2547AB}" type="presParOf" srcId="{0AB74C88-D051-2D43-B9C1-6BBD004AA3AB}" destId="{DDAE99E5-CD7C-A741-A970-B53B7581EAAD}" srcOrd="8" destOrd="0" presId="urn:microsoft.com/office/officeart/2008/layout/LinedList"/>
    <dgm:cxn modelId="{E0AACADC-1292-954F-B553-7A64350110BB}" type="presParOf" srcId="{0AB74C88-D051-2D43-B9C1-6BBD004AA3AB}" destId="{AADDA12E-8944-2F4F-B688-3F6D2683F529}" srcOrd="9" destOrd="0" presId="urn:microsoft.com/office/officeart/2008/layout/LinedList"/>
    <dgm:cxn modelId="{98A62F8E-97BE-9B46-AE12-8B393D0B5F81}" type="presParOf" srcId="{AADDA12E-8944-2F4F-B688-3F6D2683F529}" destId="{E928EC0C-9E01-5F45-A40C-39B7DBC7631B}" srcOrd="0" destOrd="0" presId="urn:microsoft.com/office/officeart/2008/layout/LinedList"/>
    <dgm:cxn modelId="{0F3F26E1-5093-3B4B-AC96-AC5648645C0E}" type="presParOf" srcId="{AADDA12E-8944-2F4F-B688-3F6D2683F529}" destId="{8B27938E-35A5-4644-88B4-459F8B497B78}" srcOrd="1" destOrd="0" presId="urn:microsoft.com/office/officeart/2008/layout/LinedList"/>
    <dgm:cxn modelId="{41EBD90E-9F43-9A4B-84F9-6B2C4F04B9E7}" type="presParOf" srcId="{0AB74C88-D051-2D43-B9C1-6BBD004AA3AB}" destId="{BE33598B-B2F8-9648-9BB3-3E9E0CDC4F7B}" srcOrd="10" destOrd="0" presId="urn:microsoft.com/office/officeart/2008/layout/LinedList"/>
    <dgm:cxn modelId="{89BED98D-5CBD-6545-930D-0BF3E1AE13F6}" type="presParOf" srcId="{0AB74C88-D051-2D43-B9C1-6BBD004AA3AB}" destId="{28B6CE53-1D25-2E41-90DF-DEEB87D8220D}" srcOrd="11" destOrd="0" presId="urn:microsoft.com/office/officeart/2008/layout/LinedList"/>
    <dgm:cxn modelId="{A537DCC4-8A5D-A84E-87B5-79B3382B2B99}" type="presParOf" srcId="{28B6CE53-1D25-2E41-90DF-DEEB87D8220D}" destId="{B936B775-43A7-9242-B254-D55EA8F2D30A}" srcOrd="0" destOrd="0" presId="urn:microsoft.com/office/officeart/2008/layout/LinedList"/>
    <dgm:cxn modelId="{B3F059FF-F20B-8449-9F1A-3B7C07F074EE}" type="presParOf" srcId="{28B6CE53-1D25-2E41-90DF-DEEB87D8220D}" destId="{672DE1FA-C65E-1345-8F4F-51C08E0D033B}" srcOrd="1" destOrd="0" presId="urn:microsoft.com/office/officeart/2008/layout/LinedList"/>
    <dgm:cxn modelId="{C223401E-236F-0449-92EC-9EA93D451B92}" type="presParOf" srcId="{0AB74C88-D051-2D43-B9C1-6BBD004AA3AB}" destId="{7E0175AD-71E8-C643-A907-F37037E2BCBF}" srcOrd="12" destOrd="0" presId="urn:microsoft.com/office/officeart/2008/layout/LinedList"/>
    <dgm:cxn modelId="{7AEDF972-B4B7-6743-BEBC-D5A2AF611AA8}" type="presParOf" srcId="{0AB74C88-D051-2D43-B9C1-6BBD004AA3AB}" destId="{B91B0DFF-3D2B-E841-A3FD-1BD04C6AB8AF}" srcOrd="13" destOrd="0" presId="urn:microsoft.com/office/officeart/2008/layout/LinedList"/>
    <dgm:cxn modelId="{ED6F2196-8E6E-EF48-8BD8-C6A00BCFC18E}" type="presParOf" srcId="{B91B0DFF-3D2B-E841-A3FD-1BD04C6AB8AF}" destId="{90964553-DF34-DF43-9004-F20470489203}" srcOrd="0" destOrd="0" presId="urn:microsoft.com/office/officeart/2008/layout/LinedList"/>
    <dgm:cxn modelId="{75987ED0-D5A9-CC43-BDD0-162033495867}" type="presParOf" srcId="{B91B0DFF-3D2B-E841-A3FD-1BD04C6AB8AF}" destId="{5407ACEE-E3C9-E44A-8C1A-6825254AB08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109A8-4DFC-EE4F-B3E0-7FD99FF31AED}">
      <dsp:nvSpPr>
        <dsp:cNvPr id="0" name=""/>
        <dsp:cNvSpPr/>
      </dsp:nvSpPr>
      <dsp:spPr>
        <a:xfrm>
          <a:off x="0" y="0"/>
          <a:ext cx="5114776" cy="0"/>
        </a:xfrm>
        <a:prstGeom prst="lin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B317F5BD-FDEA-8440-9126-4F245003F766}">
      <dsp:nvSpPr>
        <dsp:cNvPr id="0" name=""/>
        <dsp:cNvSpPr/>
      </dsp:nvSpPr>
      <dsp:spPr>
        <a:xfrm>
          <a:off x="0" y="0"/>
          <a:ext cx="5114776" cy="58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err="1">
              <a:latin typeface="Arial" panose="020B0604020202020204" pitchFamily="34" charset="0"/>
              <a:cs typeface="Arial" panose="020B0604020202020204" pitchFamily="34" charset="0"/>
            </a:rPr>
            <a:t>Lessingstadt</a:t>
          </a:r>
          <a:r>
            <a:rPr lang="en-US" sz="1700" kern="1200" dirty="0">
              <a:latin typeface="Arial" panose="020B0604020202020204" pitchFamily="34" charset="0"/>
              <a:cs typeface="Arial" panose="020B0604020202020204" pitchFamily="34" charset="0"/>
            </a:rPr>
            <a:t> Wolfenbüttel - Heimat des </a:t>
          </a:r>
          <a:r>
            <a:rPr lang="en-US" sz="1700" kern="1200" dirty="0" err="1">
              <a:latin typeface="Arial" panose="020B0604020202020204" pitchFamily="34" charset="0"/>
              <a:cs typeface="Arial" panose="020B0604020202020204" pitchFamily="34" charset="0"/>
            </a:rPr>
            <a:t>Jägermeisters</a:t>
          </a:r>
          <a:endParaRPr lang="en-US" sz="1700" kern="1200" dirty="0">
            <a:latin typeface="Arial" panose="020B0604020202020204" pitchFamily="34" charset="0"/>
            <a:cs typeface="Arial" panose="020B0604020202020204" pitchFamily="34" charset="0"/>
          </a:endParaRPr>
        </a:p>
      </dsp:txBody>
      <dsp:txXfrm>
        <a:off x="0" y="0"/>
        <a:ext cx="5114776" cy="583444"/>
      </dsp:txXfrm>
    </dsp:sp>
    <dsp:sp modelId="{665DE1D0-1C10-4D44-B0B4-6954AE0C1409}">
      <dsp:nvSpPr>
        <dsp:cNvPr id="0" name=""/>
        <dsp:cNvSpPr/>
      </dsp:nvSpPr>
      <dsp:spPr>
        <a:xfrm>
          <a:off x="0" y="583444"/>
          <a:ext cx="5114776" cy="0"/>
        </a:xfrm>
        <a:prstGeom prst="lin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9886D937-EBEF-E84D-BC7D-E5D77487C1D1}">
      <dsp:nvSpPr>
        <dsp:cNvPr id="0" name=""/>
        <dsp:cNvSpPr/>
      </dsp:nvSpPr>
      <dsp:spPr>
        <a:xfrm>
          <a:off x="0" y="583444"/>
          <a:ext cx="5114776" cy="58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err="1">
              <a:latin typeface="Arial" panose="020B0604020202020204" pitchFamily="34" charset="0"/>
              <a:cs typeface="Arial" panose="020B0604020202020204" pitchFamily="34" charset="0"/>
            </a:rPr>
            <a:t>Geburtsregion</a:t>
          </a:r>
          <a:r>
            <a:rPr lang="en-US" sz="1700" kern="1200" dirty="0">
              <a:latin typeface="Arial" panose="020B0604020202020204" pitchFamily="34" charset="0"/>
              <a:cs typeface="Arial" panose="020B0604020202020204" pitchFamily="34" charset="0"/>
            </a:rPr>
            <a:t> von Till </a:t>
          </a:r>
          <a:r>
            <a:rPr lang="en-US" sz="1700" kern="1200" dirty="0" err="1">
              <a:latin typeface="Arial" panose="020B0604020202020204" pitchFamily="34" charset="0"/>
              <a:cs typeface="Arial" panose="020B0604020202020204" pitchFamily="34" charset="0"/>
            </a:rPr>
            <a:t>Eulenspiegel</a:t>
          </a:r>
          <a:r>
            <a:rPr lang="en-US" sz="1700" kern="1200" dirty="0">
              <a:latin typeface="Arial" panose="020B0604020202020204" pitchFamily="34" charset="0"/>
              <a:cs typeface="Arial" panose="020B0604020202020204" pitchFamily="34" charset="0"/>
            </a:rPr>
            <a:t> (</a:t>
          </a:r>
          <a:r>
            <a:rPr lang="en-US" sz="1700" kern="1200" dirty="0" err="1">
              <a:latin typeface="Arial" panose="020B0604020202020204" pitchFamily="34" charset="0"/>
              <a:cs typeface="Arial" panose="020B0604020202020204" pitchFamily="34" charset="0"/>
            </a:rPr>
            <a:t>Schöppenstedt</a:t>
          </a:r>
          <a:r>
            <a:rPr lang="en-US" sz="1700" kern="1200" dirty="0">
              <a:latin typeface="Arial" panose="020B0604020202020204" pitchFamily="34" charset="0"/>
              <a:cs typeface="Arial" panose="020B0604020202020204" pitchFamily="34" charset="0"/>
            </a:rPr>
            <a:t>)</a:t>
          </a:r>
        </a:p>
      </dsp:txBody>
      <dsp:txXfrm>
        <a:off x="0" y="583444"/>
        <a:ext cx="5114776" cy="583444"/>
      </dsp:txXfrm>
    </dsp:sp>
    <dsp:sp modelId="{3BDB56D7-1092-314F-BE76-20CA4308E210}">
      <dsp:nvSpPr>
        <dsp:cNvPr id="0" name=""/>
        <dsp:cNvSpPr/>
      </dsp:nvSpPr>
      <dsp:spPr>
        <a:xfrm>
          <a:off x="0" y="1166888"/>
          <a:ext cx="5114776" cy="0"/>
        </a:xfrm>
        <a:prstGeom prst="lin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8A20EE52-2D7D-9746-B5AF-B632AF0B9265}">
      <dsp:nvSpPr>
        <dsp:cNvPr id="0" name=""/>
        <dsp:cNvSpPr/>
      </dsp:nvSpPr>
      <dsp:spPr>
        <a:xfrm>
          <a:off x="0" y="1166888"/>
          <a:ext cx="5114776" cy="58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UNESCO Global Geopark Harz-Braunschweiger Land-Ostfalen</a:t>
          </a:r>
        </a:p>
      </dsp:txBody>
      <dsp:txXfrm>
        <a:off x="0" y="1166888"/>
        <a:ext cx="5114776" cy="583444"/>
      </dsp:txXfrm>
    </dsp:sp>
    <dsp:sp modelId="{A2035963-3640-4049-A500-C7D4DC6A10CD}">
      <dsp:nvSpPr>
        <dsp:cNvPr id="0" name=""/>
        <dsp:cNvSpPr/>
      </dsp:nvSpPr>
      <dsp:spPr>
        <a:xfrm>
          <a:off x="0" y="1750333"/>
          <a:ext cx="5114776" cy="0"/>
        </a:xfrm>
        <a:prstGeom prst="lin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941FE3CB-348F-3D42-844B-A48B676C4DAF}">
      <dsp:nvSpPr>
        <dsp:cNvPr id="0" name=""/>
        <dsp:cNvSpPr/>
      </dsp:nvSpPr>
      <dsp:spPr>
        <a:xfrm>
          <a:off x="0" y="1750333"/>
          <a:ext cx="5114776" cy="58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Fachwerkstädte wie Hornburg, Wolfenbüttel</a:t>
          </a:r>
        </a:p>
      </dsp:txBody>
      <dsp:txXfrm>
        <a:off x="0" y="1750333"/>
        <a:ext cx="5114776" cy="583444"/>
      </dsp:txXfrm>
    </dsp:sp>
    <dsp:sp modelId="{474702AC-494E-BC45-8B1B-3F8BD0BDEA2F}">
      <dsp:nvSpPr>
        <dsp:cNvPr id="0" name=""/>
        <dsp:cNvSpPr/>
      </dsp:nvSpPr>
      <dsp:spPr>
        <a:xfrm>
          <a:off x="0" y="2333777"/>
          <a:ext cx="5114776" cy="0"/>
        </a:xfrm>
        <a:prstGeom prst="lin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A0564C3E-0558-9742-95F9-62DBFA7DED3C}">
      <dsp:nvSpPr>
        <dsp:cNvPr id="0" name=""/>
        <dsp:cNvSpPr/>
      </dsp:nvSpPr>
      <dsp:spPr>
        <a:xfrm>
          <a:off x="0" y="2333777"/>
          <a:ext cx="5114776" cy="58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Wälder und Höhenzüge (Elm, Asse und weitere)</a:t>
          </a:r>
        </a:p>
      </dsp:txBody>
      <dsp:txXfrm>
        <a:off x="0" y="2333777"/>
        <a:ext cx="5114776" cy="583444"/>
      </dsp:txXfrm>
    </dsp:sp>
    <dsp:sp modelId="{6FF1DC3D-C94E-F349-9CD1-C6AC4FC5ABD8}">
      <dsp:nvSpPr>
        <dsp:cNvPr id="0" name=""/>
        <dsp:cNvSpPr/>
      </dsp:nvSpPr>
      <dsp:spPr>
        <a:xfrm>
          <a:off x="0" y="2917221"/>
          <a:ext cx="5114776" cy="0"/>
        </a:xfrm>
        <a:prstGeom prst="lin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28EEEBA5-8EDF-4B4F-B431-F84DC9B8BAD0}">
      <dsp:nvSpPr>
        <dsp:cNvPr id="0" name=""/>
        <dsp:cNvSpPr/>
      </dsp:nvSpPr>
      <dsp:spPr>
        <a:xfrm>
          <a:off x="0" y="2917221"/>
          <a:ext cx="5114776" cy="58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Radfahren, Wandern (Stempelstellen-Netz), Kanu/SUP auf der Oker</a:t>
          </a:r>
        </a:p>
      </dsp:txBody>
      <dsp:txXfrm>
        <a:off x="0" y="2917221"/>
        <a:ext cx="5114776" cy="583444"/>
      </dsp:txXfrm>
    </dsp:sp>
    <dsp:sp modelId="{50C6565B-6827-9340-A8B9-501249832A94}">
      <dsp:nvSpPr>
        <dsp:cNvPr id="0" name=""/>
        <dsp:cNvSpPr/>
      </dsp:nvSpPr>
      <dsp:spPr>
        <a:xfrm>
          <a:off x="0" y="3500666"/>
          <a:ext cx="5114776" cy="0"/>
        </a:xfrm>
        <a:prstGeom prst="lin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9EA4CBF3-EEF0-034A-9B95-604A27A0B0EE}">
      <dsp:nvSpPr>
        <dsp:cNvPr id="0" name=""/>
        <dsp:cNvSpPr/>
      </dsp:nvSpPr>
      <dsp:spPr>
        <a:xfrm>
          <a:off x="0" y="3500666"/>
          <a:ext cx="5114776" cy="58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err="1">
              <a:latin typeface="Arial" panose="020B0604020202020204" pitchFamily="34" charset="0"/>
              <a:cs typeface="Arial" panose="020B0604020202020204" pitchFamily="34" charset="0"/>
            </a:rPr>
            <a:t>Standort</a:t>
          </a:r>
          <a:r>
            <a:rPr lang="en-US" sz="1700" kern="1200" dirty="0">
              <a:latin typeface="Arial" panose="020B0604020202020204" pitchFamily="34" charset="0"/>
              <a:cs typeface="Arial" panose="020B0604020202020204" pitchFamily="34" charset="0"/>
            </a:rPr>
            <a:t> </a:t>
          </a:r>
          <a:r>
            <a:rPr lang="en-US" sz="1700" kern="1200" dirty="0" err="1">
              <a:latin typeface="Arial" panose="020B0604020202020204" pitchFamily="34" charset="0"/>
              <a:cs typeface="Arial" panose="020B0604020202020204" pitchFamily="34" charset="0"/>
            </a:rPr>
            <a:t>weltbekannter</a:t>
          </a:r>
          <a:r>
            <a:rPr lang="en-US" sz="1700" kern="1200" dirty="0">
              <a:latin typeface="Arial" panose="020B0604020202020204" pitchFamily="34" charset="0"/>
              <a:cs typeface="Arial" panose="020B0604020202020204" pitchFamily="34" charset="0"/>
            </a:rPr>
            <a:t> </a:t>
          </a:r>
          <a:r>
            <a:rPr lang="en-US" sz="1700" kern="1200" dirty="0" err="1">
              <a:latin typeface="Arial" panose="020B0604020202020204" pitchFamily="34" charset="0"/>
              <a:cs typeface="Arial" panose="020B0604020202020204" pitchFamily="34" charset="0"/>
            </a:rPr>
            <a:t>Marken</a:t>
          </a:r>
          <a:r>
            <a:rPr lang="en-US" sz="1700" kern="1200" dirty="0">
              <a:latin typeface="Arial" panose="020B0604020202020204" pitchFamily="34" charset="0"/>
              <a:cs typeface="Arial" panose="020B0604020202020204" pitchFamily="34" charset="0"/>
            </a:rPr>
            <a:t> (Jägermeister, MKN, AGCO, Pan Acoustics)</a:t>
          </a:r>
        </a:p>
      </dsp:txBody>
      <dsp:txXfrm>
        <a:off x="0" y="3500666"/>
        <a:ext cx="5114776" cy="583444"/>
      </dsp:txXfrm>
    </dsp:sp>
    <dsp:sp modelId="{A0769369-8981-C843-AC39-26116B6F2C73}">
      <dsp:nvSpPr>
        <dsp:cNvPr id="0" name=""/>
        <dsp:cNvSpPr/>
      </dsp:nvSpPr>
      <dsp:spPr>
        <a:xfrm>
          <a:off x="0" y="4084110"/>
          <a:ext cx="5114776" cy="0"/>
        </a:xfrm>
        <a:prstGeom prst="lin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04EA7F9C-4415-114A-BC3F-7BC2ED83F352}">
      <dsp:nvSpPr>
        <dsp:cNvPr id="0" name=""/>
        <dsp:cNvSpPr/>
      </dsp:nvSpPr>
      <dsp:spPr>
        <a:xfrm>
          <a:off x="0" y="4084110"/>
          <a:ext cx="5114776" cy="58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err="1">
              <a:latin typeface="Arial" panose="020B0604020202020204" pitchFamily="34" charset="0"/>
              <a:cs typeface="Arial" panose="020B0604020202020204" pitchFamily="34" charset="0"/>
            </a:rPr>
            <a:t>Ostfalia</a:t>
          </a:r>
          <a:r>
            <a:rPr lang="en-US" sz="1700" kern="1200" dirty="0">
              <a:latin typeface="Arial" panose="020B0604020202020204" pitchFamily="34" charset="0"/>
              <a:cs typeface="Arial" panose="020B0604020202020204" pitchFamily="34" charset="0"/>
            </a:rPr>
            <a:t> </a:t>
          </a:r>
          <a:r>
            <a:rPr lang="en-US" sz="1700" kern="1200" dirty="0" err="1">
              <a:latin typeface="Arial" panose="020B0604020202020204" pitchFamily="34" charset="0"/>
              <a:cs typeface="Arial" panose="020B0604020202020204" pitchFamily="34" charset="0"/>
            </a:rPr>
            <a:t>Hoschule</a:t>
          </a:r>
          <a:r>
            <a:rPr lang="en-US" sz="1700" kern="1200" dirty="0">
              <a:latin typeface="Arial" panose="020B0604020202020204" pitchFamily="34" charset="0"/>
              <a:cs typeface="Arial" panose="020B0604020202020204" pitchFamily="34" charset="0"/>
            </a:rPr>
            <a:t> </a:t>
          </a:r>
          <a:r>
            <a:rPr lang="en-US" sz="1700" kern="1200" dirty="0" err="1">
              <a:latin typeface="Arial" panose="020B0604020202020204" pitchFamily="34" charset="0"/>
              <a:cs typeface="Arial" panose="020B0604020202020204" pitchFamily="34" charset="0"/>
            </a:rPr>
            <a:t>mit</a:t>
          </a:r>
          <a:r>
            <a:rPr lang="en-US" sz="1700" kern="1200" dirty="0">
              <a:latin typeface="Arial" panose="020B0604020202020204" pitchFamily="34" charset="0"/>
              <a:cs typeface="Arial" panose="020B0604020202020204" pitchFamily="34" charset="0"/>
            </a:rPr>
            <a:t> rd. 10.000 </a:t>
          </a:r>
          <a:r>
            <a:rPr lang="en-US" sz="1700" kern="1200" dirty="0" err="1">
              <a:latin typeface="Arial" panose="020B0604020202020204" pitchFamily="34" charset="0"/>
              <a:cs typeface="Arial" panose="020B0604020202020204" pitchFamily="34" charset="0"/>
            </a:rPr>
            <a:t>Studierenden</a:t>
          </a:r>
          <a:endParaRPr lang="en-US" sz="1700" kern="1200" dirty="0">
            <a:latin typeface="Arial" panose="020B0604020202020204" pitchFamily="34" charset="0"/>
            <a:cs typeface="Arial" panose="020B0604020202020204" pitchFamily="34" charset="0"/>
          </a:endParaRPr>
        </a:p>
      </dsp:txBody>
      <dsp:txXfrm>
        <a:off x="0" y="4084110"/>
        <a:ext cx="5114776" cy="583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ED877-C07C-4BF4-AAA1-1BF07406D80B}">
      <dsp:nvSpPr>
        <dsp:cNvPr id="0" name=""/>
        <dsp:cNvSpPr/>
      </dsp:nvSpPr>
      <dsp:spPr>
        <a:xfrm>
          <a:off x="199038" y="1187605"/>
          <a:ext cx="910914" cy="91091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FC4C0D-8AAC-49EB-AA17-E2ABBE42D24B}">
      <dsp:nvSpPr>
        <dsp:cNvPr id="0" name=""/>
        <dsp:cNvSpPr/>
      </dsp:nvSpPr>
      <dsp:spPr>
        <a:xfrm>
          <a:off x="390330" y="1378897"/>
          <a:ext cx="528330" cy="5283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BB53F6-B1F4-4C28-AA01-3EF80BD806B7}">
      <dsp:nvSpPr>
        <dsp:cNvPr id="0" name=""/>
        <dsp:cNvSpPr/>
      </dsp:nvSpPr>
      <dsp:spPr>
        <a:xfrm>
          <a:off x="1305148" y="1187605"/>
          <a:ext cx="2147155" cy="91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de-DE" sz="1200" kern="1200" dirty="0">
              <a:latin typeface="Arial" panose="020B0604020202020204" pitchFamily="34" charset="0"/>
              <a:cs typeface="Arial" panose="020B0604020202020204" pitchFamily="34" charset="0"/>
            </a:rPr>
            <a:t>Wie haben wir das im Nördlichen Harzvorland mit den Daten gemacht und wieso hat uns das »Glück der Tüchtigen« dabei geholfen?</a:t>
          </a:r>
          <a:endParaRPr lang="en-US" sz="1200" kern="1200" dirty="0">
            <a:latin typeface="Arial" panose="020B0604020202020204" pitchFamily="34" charset="0"/>
            <a:cs typeface="Arial" panose="020B0604020202020204" pitchFamily="34" charset="0"/>
          </a:endParaRPr>
        </a:p>
      </dsp:txBody>
      <dsp:txXfrm>
        <a:off x="1305148" y="1187605"/>
        <a:ext cx="2147155" cy="910914"/>
      </dsp:txXfrm>
    </dsp:sp>
    <dsp:sp modelId="{AE45E356-601A-4024-9351-23A55F3A9C5E}">
      <dsp:nvSpPr>
        <dsp:cNvPr id="0" name=""/>
        <dsp:cNvSpPr/>
      </dsp:nvSpPr>
      <dsp:spPr>
        <a:xfrm>
          <a:off x="3826429" y="1187605"/>
          <a:ext cx="910914" cy="9109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C82850-B264-4860-84D6-C32A1423661B}">
      <dsp:nvSpPr>
        <dsp:cNvPr id="0" name=""/>
        <dsp:cNvSpPr/>
      </dsp:nvSpPr>
      <dsp:spPr>
        <a:xfrm>
          <a:off x="4017721" y="1378897"/>
          <a:ext cx="528330" cy="5283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921C3F-7213-44CC-B05C-AB5F397D3433}">
      <dsp:nvSpPr>
        <dsp:cNvPr id="0" name=""/>
        <dsp:cNvSpPr/>
      </dsp:nvSpPr>
      <dsp:spPr>
        <a:xfrm>
          <a:off x="4932540" y="1187605"/>
          <a:ext cx="2147155" cy="91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de-DE" sz="1200" kern="1200" dirty="0">
              <a:latin typeface="Arial" panose="020B0604020202020204" pitchFamily="34" charset="0"/>
              <a:cs typeface="Arial" panose="020B0604020202020204" pitchFamily="34" charset="0"/>
            </a:rPr>
            <a:t>Was können Sie vor Ort bzw. </a:t>
          </a:r>
          <a:br>
            <a:rPr lang="de-DE" sz="1200" kern="1200" dirty="0">
              <a:latin typeface="Arial" panose="020B0604020202020204" pitchFamily="34" charset="0"/>
              <a:cs typeface="Arial" panose="020B0604020202020204" pitchFamily="34" charset="0"/>
            </a:rPr>
          </a:br>
          <a:r>
            <a:rPr lang="de-DE" sz="1200" kern="1200" dirty="0">
              <a:latin typeface="Arial" panose="020B0604020202020204" pitchFamily="34" charset="0"/>
              <a:cs typeface="Arial" panose="020B0604020202020204" pitchFamily="34" charset="0"/>
            </a:rPr>
            <a:t>in Ihrem Betrieb tun?</a:t>
          </a:r>
          <a:endParaRPr lang="en-US" sz="1200" kern="1200" dirty="0">
            <a:latin typeface="Arial" panose="020B0604020202020204" pitchFamily="34" charset="0"/>
            <a:cs typeface="Arial" panose="020B0604020202020204" pitchFamily="34" charset="0"/>
          </a:endParaRPr>
        </a:p>
      </dsp:txBody>
      <dsp:txXfrm>
        <a:off x="4932540" y="1187605"/>
        <a:ext cx="2147155" cy="910914"/>
      </dsp:txXfrm>
    </dsp:sp>
    <dsp:sp modelId="{29AD402D-39A8-4D27-9312-56FCCDE35C0B}">
      <dsp:nvSpPr>
        <dsp:cNvPr id="0" name=""/>
        <dsp:cNvSpPr/>
      </dsp:nvSpPr>
      <dsp:spPr>
        <a:xfrm>
          <a:off x="7453820" y="1187605"/>
          <a:ext cx="910914" cy="91091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9608BA-8933-47B3-964D-900687974FE0}">
      <dsp:nvSpPr>
        <dsp:cNvPr id="0" name=""/>
        <dsp:cNvSpPr/>
      </dsp:nvSpPr>
      <dsp:spPr>
        <a:xfrm>
          <a:off x="7645112" y="1378897"/>
          <a:ext cx="528330" cy="5283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9AE79BD-95D1-4BB1-B511-255608540793}">
      <dsp:nvSpPr>
        <dsp:cNvPr id="0" name=""/>
        <dsp:cNvSpPr/>
      </dsp:nvSpPr>
      <dsp:spPr>
        <a:xfrm>
          <a:off x="8559931" y="1187605"/>
          <a:ext cx="2147155" cy="91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de-DE" sz="1200" kern="1200" dirty="0"/>
            <a:t>Was müssen Sie bezüglicher der Rechte im Blick behalten?</a:t>
          </a:r>
        </a:p>
      </dsp:txBody>
      <dsp:txXfrm>
        <a:off x="8559931" y="1187605"/>
        <a:ext cx="2147155" cy="910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04ACC-4C74-D14B-B67C-520181142284}">
      <dsp:nvSpPr>
        <dsp:cNvPr id="0" name=""/>
        <dsp:cNvSpPr/>
      </dsp:nvSpPr>
      <dsp:spPr>
        <a:xfrm>
          <a:off x="0" y="1998"/>
          <a:ext cx="9618133"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BE5617-1A4A-FE46-96A5-9B688705E8A6}">
      <dsp:nvSpPr>
        <dsp:cNvPr id="0" name=""/>
        <dsp:cNvSpPr/>
      </dsp:nvSpPr>
      <dsp:spPr>
        <a:xfrm>
          <a:off x="0" y="1998"/>
          <a:ext cx="9618133" cy="1363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latin typeface="Arial" panose="020B0604020202020204" pitchFamily="34" charset="0"/>
              <a:cs typeface="Arial" panose="020B0604020202020204" pitchFamily="34" charset="0"/>
            </a:rPr>
            <a:t>Ihre Landesdatenbank »</a:t>
          </a:r>
          <a:r>
            <a:rPr lang="de-DE" sz="2200" kern="1200" dirty="0" err="1">
              <a:latin typeface="Arial" panose="020B0604020202020204" pitchFamily="34" charset="0"/>
              <a:cs typeface="Arial" panose="020B0604020202020204" pitchFamily="34" charset="0"/>
            </a:rPr>
            <a:t>SaTourN</a:t>
          </a:r>
          <a:r>
            <a:rPr lang="de-DE" sz="2200" kern="1200" dirty="0">
              <a:latin typeface="Arial" panose="020B0604020202020204" pitchFamily="34" charset="0"/>
              <a:cs typeface="Arial" panose="020B0604020202020204" pitchFamily="34" charset="0"/>
            </a:rPr>
            <a:t>« verfügt bereits heute über </a:t>
          </a:r>
          <a:br>
            <a:rPr lang="de-DE" sz="2200" kern="1200" dirty="0">
              <a:latin typeface="Arial" panose="020B0604020202020204" pitchFamily="34" charset="0"/>
              <a:cs typeface="Arial" panose="020B0604020202020204" pitchFamily="34" charset="0"/>
            </a:rPr>
          </a:br>
          <a:r>
            <a:rPr lang="de-DE" sz="2200" b="1" kern="1200" dirty="0">
              <a:latin typeface="Arial" panose="020B0604020202020204" pitchFamily="34" charset="0"/>
              <a:cs typeface="Arial" panose="020B0604020202020204" pitchFamily="34" charset="0"/>
            </a:rPr>
            <a:t>6 Schnittstellen zu anderen Systemen </a:t>
          </a:r>
          <a:r>
            <a:rPr lang="de-DE" sz="2200" kern="1200" dirty="0">
              <a:latin typeface="Arial" panose="020B0604020202020204" pitchFamily="34" charset="0"/>
              <a:cs typeface="Arial" panose="020B0604020202020204" pitchFamily="34" charset="0"/>
            </a:rPr>
            <a:t>(</a:t>
          </a:r>
          <a:r>
            <a:rPr lang="de-DE" sz="2200" kern="1200" dirty="0" err="1">
              <a:latin typeface="Arial" panose="020B0604020202020204" pitchFamily="34" charset="0"/>
              <a:cs typeface="Arial" panose="020B0604020202020204" pitchFamily="34" charset="0"/>
            </a:rPr>
            <a:t>Outdooractive</a:t>
          </a:r>
          <a:r>
            <a:rPr lang="de-DE" sz="2200" kern="1200" dirty="0">
              <a:latin typeface="Arial" panose="020B0604020202020204" pitchFamily="34" charset="0"/>
              <a:cs typeface="Arial" panose="020B0604020202020204" pitchFamily="34" charset="0"/>
            </a:rPr>
            <a:t>, Feratel, </a:t>
          </a:r>
          <a:r>
            <a:rPr lang="de-DE" sz="2200" kern="1200" dirty="0" err="1">
              <a:latin typeface="Arial" panose="020B0604020202020204" pitchFamily="34" charset="0"/>
              <a:cs typeface="Arial" panose="020B0604020202020204" pitchFamily="34" charset="0"/>
            </a:rPr>
            <a:t>Regiondo</a:t>
          </a:r>
          <a:r>
            <a:rPr lang="de-DE" sz="2200" kern="1200" dirty="0">
              <a:latin typeface="Arial" panose="020B0604020202020204" pitchFamily="34" charset="0"/>
              <a:cs typeface="Arial" panose="020B0604020202020204" pitchFamily="34" charset="0"/>
            </a:rPr>
            <a:t>, TIS , </a:t>
          </a:r>
          <a:r>
            <a:rPr lang="de-DE" sz="2200" kern="1200" dirty="0" err="1">
              <a:latin typeface="Arial" panose="020B0604020202020204" pitchFamily="34" charset="0"/>
              <a:cs typeface="Arial" panose="020B0604020202020204" pitchFamily="34" charset="0"/>
            </a:rPr>
            <a:t>BookingKit</a:t>
          </a:r>
          <a:r>
            <a:rPr lang="de-DE" sz="2200" kern="1200" dirty="0">
              <a:latin typeface="Arial" panose="020B0604020202020204" pitchFamily="34" charset="0"/>
              <a:cs typeface="Arial" panose="020B0604020202020204" pitchFamily="34" charset="0"/>
            </a:rPr>
            <a:t> und DAMAS) zum direkten Import Ihrer Gastgeberdaten.</a:t>
          </a:r>
          <a:endParaRPr lang="en-US" sz="2200" kern="1200" dirty="0">
            <a:latin typeface="Arial" panose="020B0604020202020204" pitchFamily="34" charset="0"/>
            <a:cs typeface="Arial" panose="020B0604020202020204" pitchFamily="34" charset="0"/>
          </a:endParaRPr>
        </a:p>
      </dsp:txBody>
      <dsp:txXfrm>
        <a:off x="0" y="1998"/>
        <a:ext cx="9618133" cy="1363161"/>
      </dsp:txXfrm>
    </dsp:sp>
    <dsp:sp modelId="{561DFFAE-9FD0-9A46-9241-61301F379407}">
      <dsp:nvSpPr>
        <dsp:cNvPr id="0" name=""/>
        <dsp:cNvSpPr/>
      </dsp:nvSpPr>
      <dsp:spPr>
        <a:xfrm>
          <a:off x="0" y="1365160"/>
          <a:ext cx="9618133"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7539FD-E907-F94F-973C-6A0B74A9CC7B}">
      <dsp:nvSpPr>
        <dsp:cNvPr id="0" name=""/>
        <dsp:cNvSpPr/>
      </dsp:nvSpPr>
      <dsp:spPr>
        <a:xfrm>
          <a:off x="0" y="1365160"/>
          <a:ext cx="9618133" cy="1363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a:latin typeface="Arial" panose="020B0604020202020204" pitchFamily="34" charset="0"/>
              <a:cs typeface="Arial" panose="020B0604020202020204" pitchFamily="34" charset="0"/>
            </a:rPr>
            <a:t>Sie betreiben eine Gastronomie? Dann kann es sein, dass ihre Daten bereits über z. B. Outdooractive verfügbar sind und importiert werden.</a:t>
          </a:r>
          <a:endParaRPr lang="en-US" sz="2200" kern="1200">
            <a:latin typeface="Arial" panose="020B0604020202020204" pitchFamily="34" charset="0"/>
            <a:cs typeface="Arial" panose="020B0604020202020204" pitchFamily="34" charset="0"/>
          </a:endParaRPr>
        </a:p>
      </dsp:txBody>
      <dsp:txXfrm>
        <a:off x="0" y="1365160"/>
        <a:ext cx="9618133" cy="1363161"/>
      </dsp:txXfrm>
    </dsp:sp>
    <dsp:sp modelId="{B3A50EC7-6283-FE41-ADA2-71CCE0D3E347}">
      <dsp:nvSpPr>
        <dsp:cNvPr id="0" name=""/>
        <dsp:cNvSpPr/>
      </dsp:nvSpPr>
      <dsp:spPr>
        <a:xfrm>
          <a:off x="0" y="2728321"/>
          <a:ext cx="9618133"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BEA2E8-AACE-6E4F-880A-E3E511F179F9}">
      <dsp:nvSpPr>
        <dsp:cNvPr id="0" name=""/>
        <dsp:cNvSpPr/>
      </dsp:nvSpPr>
      <dsp:spPr>
        <a:xfrm>
          <a:off x="0" y="2728321"/>
          <a:ext cx="9618133" cy="1363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latin typeface="Arial" panose="020B0604020202020204" pitchFamily="34" charset="0"/>
              <a:cs typeface="Arial" panose="020B0604020202020204" pitchFamily="34" charset="0"/>
            </a:rPr>
            <a:t>Sofern es bereits eine Schnittstelle gibt und Ihre Daten aus diesem System automatisiert importiert werden: </a:t>
          </a:r>
          <a:r>
            <a:rPr lang="de-DE" sz="2200" b="1" kern="1200" dirty="0">
              <a:latin typeface="Arial" panose="020B0604020202020204" pitchFamily="34" charset="0"/>
              <a:cs typeface="Arial" panose="020B0604020202020204" pitchFamily="34" charset="0"/>
            </a:rPr>
            <a:t>herzlichen Glückwunsch!</a:t>
          </a:r>
          <a:r>
            <a:rPr lang="de-DE" sz="2200" kern="1200" dirty="0">
              <a:latin typeface="Arial" panose="020B0604020202020204" pitchFamily="34" charset="0"/>
              <a:cs typeface="Arial" panose="020B0604020202020204" pitchFamily="34" charset="0"/>
            </a:rPr>
            <a:t> Prüfen Sie bitte noch die Bildrechte, aber dazu später mehr.</a:t>
          </a:r>
          <a:endParaRPr lang="en-US" sz="2200" kern="1200" dirty="0">
            <a:latin typeface="Arial" panose="020B0604020202020204" pitchFamily="34" charset="0"/>
            <a:cs typeface="Arial" panose="020B0604020202020204" pitchFamily="34" charset="0"/>
          </a:endParaRPr>
        </a:p>
      </dsp:txBody>
      <dsp:txXfrm>
        <a:off x="0" y="2728321"/>
        <a:ext cx="9618133" cy="13631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D6B55-06B0-0F40-B09D-29C5F3177E8D}">
      <dsp:nvSpPr>
        <dsp:cNvPr id="0" name=""/>
        <dsp:cNvSpPr/>
      </dsp:nvSpPr>
      <dsp:spPr>
        <a:xfrm>
          <a:off x="0" y="0"/>
          <a:ext cx="7694506" cy="900566"/>
        </a:xfrm>
        <a:prstGeom prst="roundRect">
          <a:avLst>
            <a:gd name="adj" fmla="val 10000"/>
          </a:avLst>
        </a:prstGeom>
        <a:gradFill rotWithShape="0">
          <a:gsLst>
            <a:gs pos="0">
              <a:schemeClr val="accent2">
                <a:alpha val="90000"/>
                <a:hueOff val="0"/>
                <a:satOff val="0"/>
                <a:lumOff val="0"/>
                <a:alphaOff val="0"/>
                <a:tint val="96000"/>
                <a:lumMod val="100000"/>
              </a:schemeClr>
            </a:gs>
            <a:gs pos="78000">
              <a:schemeClr val="accent2">
                <a:alpha val="9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b="1" kern="1200" dirty="0">
              <a:latin typeface="Arial" panose="020B0604020202020204" pitchFamily="34" charset="0"/>
              <a:cs typeface="Arial" panose="020B0604020202020204" pitchFamily="34" charset="0"/>
            </a:rPr>
            <a:t>Fotos:</a:t>
          </a:r>
          <a:r>
            <a:rPr lang="de-DE" sz="1800" kern="1200" dirty="0">
              <a:latin typeface="Arial" panose="020B0604020202020204" pitchFamily="34" charset="0"/>
              <a:cs typeface="Arial" panose="020B0604020202020204" pitchFamily="34" charset="0"/>
            </a:rPr>
            <a:t> Liegen vor bzw. machen Sie selbst, oder Sie bitten ihre Mitarbeitenden. Alternativ laden Sie sich Influencer ein.</a:t>
          </a:r>
          <a:endParaRPr lang="en-US" sz="1800" kern="1200" dirty="0">
            <a:latin typeface="Arial" panose="020B0604020202020204" pitchFamily="34" charset="0"/>
            <a:cs typeface="Arial" panose="020B0604020202020204" pitchFamily="34" charset="0"/>
          </a:endParaRPr>
        </a:p>
      </dsp:txBody>
      <dsp:txXfrm>
        <a:off x="26377" y="26377"/>
        <a:ext cx="6646626" cy="847812"/>
      </dsp:txXfrm>
    </dsp:sp>
    <dsp:sp modelId="{B966CE27-D43C-3B4A-B112-4E2E05307FDB}">
      <dsp:nvSpPr>
        <dsp:cNvPr id="0" name=""/>
        <dsp:cNvSpPr/>
      </dsp:nvSpPr>
      <dsp:spPr>
        <a:xfrm>
          <a:off x="644414" y="1064305"/>
          <a:ext cx="7694506" cy="900566"/>
        </a:xfrm>
        <a:prstGeom prst="roundRect">
          <a:avLst>
            <a:gd name="adj" fmla="val 10000"/>
          </a:avLst>
        </a:prstGeom>
        <a:gradFill rotWithShape="0">
          <a:gsLst>
            <a:gs pos="0">
              <a:schemeClr val="accent2">
                <a:alpha val="90000"/>
                <a:hueOff val="0"/>
                <a:satOff val="0"/>
                <a:lumOff val="0"/>
                <a:alphaOff val="-13333"/>
                <a:tint val="96000"/>
                <a:lumMod val="100000"/>
              </a:schemeClr>
            </a:gs>
            <a:gs pos="78000">
              <a:schemeClr val="accent2">
                <a:alpha val="90000"/>
                <a:hueOff val="0"/>
                <a:satOff val="0"/>
                <a:lumOff val="0"/>
                <a:alphaOff val="-13333"/>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b="1" kern="1200" dirty="0">
              <a:latin typeface="Arial" panose="020B0604020202020204" pitchFamily="34" charset="0"/>
              <a:cs typeface="Arial" panose="020B0604020202020204" pitchFamily="34" charset="0"/>
            </a:rPr>
            <a:t>Imagetext:</a:t>
          </a:r>
          <a:r>
            <a:rPr lang="de-DE" sz="1800" kern="1200" dirty="0">
              <a:latin typeface="Arial" panose="020B0604020202020204" pitchFamily="34" charset="0"/>
              <a:cs typeface="Arial" panose="020B0604020202020204" pitchFamily="34" charset="0"/>
            </a:rPr>
            <a:t> Selbst verfasst oder KI basiert und wie immer gilt: auch hier dürfen Familie und Freunde mitmachen.</a:t>
          </a:r>
          <a:endParaRPr lang="en-US" sz="1800" kern="1200" dirty="0">
            <a:latin typeface="Arial" panose="020B0604020202020204" pitchFamily="34" charset="0"/>
            <a:cs typeface="Arial" panose="020B0604020202020204" pitchFamily="34" charset="0"/>
          </a:endParaRPr>
        </a:p>
      </dsp:txBody>
      <dsp:txXfrm>
        <a:off x="670791" y="1090682"/>
        <a:ext cx="6411969" cy="847812"/>
      </dsp:txXfrm>
    </dsp:sp>
    <dsp:sp modelId="{60A1303C-70BB-7A4B-90A3-4D809F0555D7}">
      <dsp:nvSpPr>
        <dsp:cNvPr id="0" name=""/>
        <dsp:cNvSpPr/>
      </dsp:nvSpPr>
      <dsp:spPr>
        <a:xfrm>
          <a:off x="1279211" y="2128610"/>
          <a:ext cx="7694506" cy="900566"/>
        </a:xfrm>
        <a:prstGeom prst="roundRect">
          <a:avLst>
            <a:gd name="adj" fmla="val 10000"/>
          </a:avLst>
        </a:prstGeom>
        <a:gradFill rotWithShape="0">
          <a:gsLst>
            <a:gs pos="0">
              <a:schemeClr val="accent2">
                <a:alpha val="90000"/>
                <a:hueOff val="0"/>
                <a:satOff val="0"/>
                <a:lumOff val="0"/>
                <a:alphaOff val="-26667"/>
                <a:tint val="96000"/>
                <a:lumMod val="100000"/>
              </a:schemeClr>
            </a:gs>
            <a:gs pos="78000">
              <a:schemeClr val="accent2">
                <a:alpha val="90000"/>
                <a:hueOff val="0"/>
                <a:satOff val="0"/>
                <a:lumOff val="0"/>
                <a:alphaOff val="-26667"/>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b="1" kern="1200" dirty="0">
              <a:latin typeface="Arial" panose="020B0604020202020204" pitchFamily="34" charset="0"/>
              <a:cs typeface="Arial" panose="020B0604020202020204" pitchFamily="34" charset="0"/>
            </a:rPr>
            <a:t>Stammdaten:</a:t>
          </a:r>
          <a:r>
            <a:rPr lang="de-DE" sz="1800" kern="1200" dirty="0">
              <a:latin typeface="Arial" panose="020B0604020202020204" pitchFamily="34" charset="0"/>
              <a:cs typeface="Arial" panose="020B0604020202020204" pitchFamily="34" charset="0"/>
            </a:rPr>
            <a:t> Adresse, Telefon, Mail, Internet, soziale Medien, Öffnungszeiten, usw. können Sie einfach ergänzen.</a:t>
          </a:r>
          <a:endParaRPr lang="en-US" sz="1800" kern="1200" dirty="0">
            <a:latin typeface="Arial" panose="020B0604020202020204" pitchFamily="34" charset="0"/>
            <a:cs typeface="Arial" panose="020B0604020202020204" pitchFamily="34" charset="0"/>
          </a:endParaRPr>
        </a:p>
      </dsp:txBody>
      <dsp:txXfrm>
        <a:off x="1305588" y="2154987"/>
        <a:ext cx="6421587" cy="847812"/>
      </dsp:txXfrm>
    </dsp:sp>
    <dsp:sp modelId="{10B74DC0-A635-8842-99FC-86ABD5D8809E}">
      <dsp:nvSpPr>
        <dsp:cNvPr id="0" name=""/>
        <dsp:cNvSpPr/>
      </dsp:nvSpPr>
      <dsp:spPr>
        <a:xfrm>
          <a:off x="1923626" y="3192915"/>
          <a:ext cx="7694506" cy="900566"/>
        </a:xfrm>
        <a:prstGeom prst="roundRect">
          <a:avLst>
            <a:gd name="adj" fmla="val 10000"/>
          </a:avLst>
        </a:prstGeom>
        <a:gradFill rotWithShape="0">
          <a:gsLst>
            <a:gs pos="0">
              <a:schemeClr val="accent2">
                <a:alpha val="90000"/>
                <a:hueOff val="0"/>
                <a:satOff val="0"/>
                <a:lumOff val="0"/>
                <a:alphaOff val="-40000"/>
                <a:tint val="96000"/>
                <a:lumMod val="100000"/>
              </a:schemeClr>
            </a:gs>
            <a:gs pos="78000">
              <a:schemeClr val="accent2">
                <a:alpha val="90000"/>
                <a:hueOff val="0"/>
                <a:satOff val="0"/>
                <a:lumOff val="0"/>
                <a:alphaOff val="-4000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de-DE" sz="4000" b="1" kern="1200" dirty="0">
              <a:latin typeface="Arial" panose="020B0604020202020204" pitchFamily="34" charset="0"/>
              <a:cs typeface="Arial" panose="020B0604020202020204" pitchFamily="34" charset="0"/>
            </a:rPr>
            <a:t>Fertig!</a:t>
          </a:r>
          <a:endParaRPr lang="en-US" sz="4000" b="1" kern="1200" dirty="0">
            <a:latin typeface="Arial" panose="020B0604020202020204" pitchFamily="34" charset="0"/>
            <a:cs typeface="Arial" panose="020B0604020202020204" pitchFamily="34" charset="0"/>
          </a:endParaRPr>
        </a:p>
      </dsp:txBody>
      <dsp:txXfrm>
        <a:off x="1950003" y="3219292"/>
        <a:ext cx="6411969" cy="847812"/>
      </dsp:txXfrm>
    </dsp:sp>
    <dsp:sp modelId="{86B32777-2E93-384B-BB02-D7FD6CF36831}">
      <dsp:nvSpPr>
        <dsp:cNvPr id="0" name=""/>
        <dsp:cNvSpPr/>
      </dsp:nvSpPr>
      <dsp:spPr>
        <a:xfrm>
          <a:off x="7109138" y="689751"/>
          <a:ext cx="585367" cy="585367"/>
        </a:xfrm>
        <a:prstGeom prst="downArrow">
          <a:avLst>
            <a:gd name="adj1" fmla="val 55000"/>
            <a:gd name="adj2" fmla="val 45000"/>
          </a:avLst>
        </a:prstGeom>
        <a:solidFill>
          <a:schemeClr val="accent2">
            <a:alpha val="90000"/>
            <a:tint val="40000"/>
            <a:hueOff val="0"/>
            <a:satOff val="0"/>
            <a:lumOff val="0"/>
            <a:alphaOff val="0"/>
          </a:schemeClr>
        </a:solidFill>
        <a:ln w="12700" cap="rnd" cmpd="sng" algn="ctr">
          <a:solidFill>
            <a:schemeClr val="accent2">
              <a:alpha val="90000"/>
              <a:tint val="4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240846" y="689751"/>
        <a:ext cx="321951" cy="440489"/>
      </dsp:txXfrm>
    </dsp:sp>
    <dsp:sp modelId="{299C60B0-A6CF-3449-BAC8-DA829620515B}">
      <dsp:nvSpPr>
        <dsp:cNvPr id="0" name=""/>
        <dsp:cNvSpPr/>
      </dsp:nvSpPr>
      <dsp:spPr>
        <a:xfrm>
          <a:off x="7753553" y="1754057"/>
          <a:ext cx="585367" cy="585367"/>
        </a:xfrm>
        <a:prstGeom prst="downArrow">
          <a:avLst>
            <a:gd name="adj1" fmla="val 55000"/>
            <a:gd name="adj2" fmla="val 45000"/>
          </a:avLst>
        </a:prstGeom>
        <a:solidFill>
          <a:schemeClr val="accent2">
            <a:alpha val="90000"/>
            <a:tint val="40000"/>
            <a:hueOff val="0"/>
            <a:satOff val="0"/>
            <a:lumOff val="0"/>
            <a:alphaOff val="-20000"/>
          </a:schemeClr>
        </a:solidFill>
        <a:ln w="12700" cap="rnd" cmpd="sng" algn="ctr">
          <a:solidFill>
            <a:schemeClr val="accent2">
              <a:alpha val="90000"/>
              <a:tint val="4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885261" y="1754057"/>
        <a:ext cx="321951" cy="440489"/>
      </dsp:txXfrm>
    </dsp:sp>
    <dsp:sp modelId="{85188324-2EFF-3548-8D7F-EE44E7C04E4E}">
      <dsp:nvSpPr>
        <dsp:cNvPr id="0" name=""/>
        <dsp:cNvSpPr/>
      </dsp:nvSpPr>
      <dsp:spPr>
        <a:xfrm>
          <a:off x="8388350" y="2818362"/>
          <a:ext cx="585367" cy="585367"/>
        </a:xfrm>
        <a:prstGeom prst="downArrow">
          <a:avLst>
            <a:gd name="adj1" fmla="val 55000"/>
            <a:gd name="adj2" fmla="val 45000"/>
          </a:avLst>
        </a:prstGeom>
        <a:solidFill>
          <a:schemeClr val="accent2">
            <a:alpha val="90000"/>
            <a:tint val="40000"/>
            <a:hueOff val="0"/>
            <a:satOff val="0"/>
            <a:lumOff val="0"/>
            <a:alphaOff val="-40000"/>
          </a:schemeClr>
        </a:solidFill>
        <a:ln w="12700" cap="rnd" cmpd="sng" algn="ctr">
          <a:solidFill>
            <a:schemeClr val="accent2">
              <a:alpha val="90000"/>
              <a:tint val="4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520058" y="2818362"/>
        <a:ext cx="321951" cy="4404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C822F-7E58-4D29-9AEE-03E8E378C6EA}">
      <dsp:nvSpPr>
        <dsp:cNvPr id="0" name=""/>
        <dsp:cNvSpPr/>
      </dsp:nvSpPr>
      <dsp:spPr>
        <a:xfrm>
          <a:off x="0" y="607"/>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1F5202-210F-449A-84B7-2AAD3D5D06E4}">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95EA19-53CD-48D2-9710-22F09D06B54A}">
      <dsp:nvSpPr>
        <dsp:cNvPr id="0" name=""/>
        <dsp:cNvSpPr/>
      </dsp:nvSpPr>
      <dsp:spPr>
        <a:xfrm>
          <a:off x="1642860" y="607"/>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666750">
            <a:lnSpc>
              <a:spcPct val="100000"/>
            </a:lnSpc>
            <a:spcBef>
              <a:spcPct val="0"/>
            </a:spcBef>
            <a:spcAft>
              <a:spcPct val="35000"/>
            </a:spcAft>
            <a:buNone/>
          </a:pPr>
          <a:r>
            <a:rPr lang="de-DE" sz="1500" b="0" i="0" kern="1200" dirty="0">
              <a:latin typeface="Arial" panose="020B0604020202020204" pitchFamily="34" charset="0"/>
              <a:cs typeface="Arial" panose="020B0604020202020204" pitchFamily="34" charset="0"/>
            </a:rPr>
            <a:t>Sofern Sie ihre Daten selber erstellen, </a:t>
          </a:r>
          <a:br>
            <a:rPr lang="de-DE" sz="1500" b="0" i="0" kern="1200" dirty="0">
              <a:latin typeface="Arial" panose="020B0604020202020204" pitchFamily="34" charset="0"/>
              <a:cs typeface="Arial" panose="020B0604020202020204" pitchFamily="34" charset="0"/>
            </a:rPr>
          </a:br>
          <a:r>
            <a:rPr lang="de-DE" sz="1500" b="0" i="0" kern="1200" dirty="0">
              <a:latin typeface="Arial" panose="020B0604020202020204" pitchFamily="34" charset="0"/>
              <a:cs typeface="Arial" panose="020B0604020202020204" pitchFamily="34" charset="0"/>
            </a:rPr>
            <a:t>ist ihr Betrieb der </a:t>
          </a:r>
          <a:r>
            <a:rPr lang="de-DE" sz="1500" b="1" i="0" kern="1200" dirty="0">
              <a:latin typeface="Arial" panose="020B0604020202020204" pitchFamily="34" charset="0"/>
              <a:cs typeface="Arial" panose="020B0604020202020204" pitchFamily="34" charset="0"/>
            </a:rPr>
            <a:t>Urheber</a:t>
          </a:r>
          <a:endParaRPr lang="en-US" sz="1500" kern="1200" dirty="0">
            <a:latin typeface="Arial" panose="020B0604020202020204" pitchFamily="34" charset="0"/>
            <a:cs typeface="Arial" panose="020B0604020202020204" pitchFamily="34" charset="0"/>
          </a:endParaRPr>
        </a:p>
      </dsp:txBody>
      <dsp:txXfrm>
        <a:off x="1642860" y="607"/>
        <a:ext cx="4985943" cy="1422390"/>
      </dsp:txXfrm>
    </dsp:sp>
    <dsp:sp modelId="{EFA69CD7-FCAA-41B2-8DF1-DFA3C344EB27}">
      <dsp:nvSpPr>
        <dsp:cNvPr id="0" name=""/>
        <dsp:cNvSpPr/>
      </dsp:nvSpPr>
      <dsp:spPr>
        <a:xfrm>
          <a:off x="0" y="1778595"/>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2B102D-BCA6-4F5D-8B3E-174CD56D323F}">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C64D37-11FF-4413-B0B6-DF9FC32491BE}">
      <dsp:nvSpPr>
        <dsp:cNvPr id="0" name=""/>
        <dsp:cNvSpPr/>
      </dsp:nvSpPr>
      <dsp:spPr>
        <a:xfrm>
          <a:off x="1642860" y="1778595"/>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666750">
            <a:lnSpc>
              <a:spcPct val="100000"/>
            </a:lnSpc>
            <a:spcBef>
              <a:spcPct val="0"/>
            </a:spcBef>
            <a:spcAft>
              <a:spcPct val="35000"/>
            </a:spcAft>
            <a:buNone/>
          </a:pPr>
          <a:r>
            <a:rPr lang="de-DE" sz="1500" b="0" i="0" kern="1200">
              <a:latin typeface="Arial" panose="020B0604020202020204" pitchFamily="34" charset="0"/>
              <a:cs typeface="Arial" panose="020B0604020202020204" pitchFamily="34" charset="0"/>
            </a:rPr>
            <a:t>Hat z. B. eine Agentur oder ein Fotograf </a:t>
          </a:r>
          <a:br>
            <a:rPr lang="de-DE" sz="1500" b="0" i="0" kern="1200">
              <a:latin typeface="Arial" panose="020B0604020202020204" pitchFamily="34" charset="0"/>
              <a:cs typeface="Arial" panose="020B0604020202020204" pitchFamily="34" charset="0"/>
            </a:rPr>
          </a:br>
          <a:r>
            <a:rPr lang="de-DE" sz="1500" b="0" i="0" kern="1200">
              <a:latin typeface="Arial" panose="020B0604020202020204" pitchFamily="34" charset="0"/>
              <a:cs typeface="Arial" panose="020B0604020202020204" pitchFamily="34" charset="0"/>
            </a:rPr>
            <a:t>die Daten erstellt heißt es </a:t>
          </a:r>
          <a:r>
            <a:rPr lang="de-DE" sz="1500" b="1" i="0" kern="1200">
              <a:latin typeface="Arial" panose="020B0604020202020204" pitchFamily="34" charset="0"/>
              <a:cs typeface="Arial" panose="020B0604020202020204" pitchFamily="34" charset="0"/>
            </a:rPr>
            <a:t>»Achtung!«</a:t>
          </a:r>
          <a:r>
            <a:rPr lang="de-DE" sz="1500" b="0" i="0" kern="1200">
              <a:latin typeface="Arial" panose="020B0604020202020204" pitchFamily="34" charset="0"/>
              <a:cs typeface="Arial" panose="020B0604020202020204" pitchFamily="34" charset="0"/>
            </a:rPr>
            <a:t> </a:t>
          </a:r>
          <a:br>
            <a:rPr lang="de-DE" sz="1500" b="0" i="0" kern="1200">
              <a:latin typeface="Arial" panose="020B0604020202020204" pitchFamily="34" charset="0"/>
              <a:cs typeface="Arial" panose="020B0604020202020204" pitchFamily="34" charset="0"/>
            </a:rPr>
          </a:br>
          <a:br>
            <a:rPr lang="de-DE" sz="1500" b="0" i="0" kern="1200">
              <a:latin typeface="Arial" panose="020B0604020202020204" pitchFamily="34" charset="0"/>
              <a:cs typeface="Arial" panose="020B0604020202020204" pitchFamily="34" charset="0"/>
            </a:rPr>
          </a:br>
          <a:r>
            <a:rPr lang="de-DE" sz="1500" b="0" i="0" kern="1200">
              <a:latin typeface="Arial" panose="020B0604020202020204" pitchFamily="34" charset="0"/>
              <a:cs typeface="Arial" panose="020B0604020202020204" pitchFamily="34" charset="0"/>
              <a:sym typeface="Wingdings" panose="05000000000000000000" pitchFamily="2" charset="2"/>
            </a:rPr>
            <a:t></a:t>
          </a:r>
          <a:r>
            <a:rPr lang="de-DE" sz="1500" b="1" i="0" kern="1200">
              <a:latin typeface="Arial" panose="020B0604020202020204" pitchFamily="34" charset="0"/>
              <a:cs typeface="Arial" panose="020B0604020202020204" pitchFamily="34" charset="0"/>
            </a:rPr>
            <a:t> </a:t>
          </a:r>
          <a:r>
            <a:rPr lang="de-DE" sz="1500" b="0" i="0" kern="1200">
              <a:latin typeface="Arial" panose="020B0604020202020204" pitchFamily="34" charset="0"/>
              <a:cs typeface="Arial" panose="020B0604020202020204" pitchFamily="34" charset="0"/>
            </a:rPr>
            <a:t>hier müssen Sie sich die Rechte schriftlich einräumen lassen</a:t>
          </a:r>
          <a:endParaRPr lang="en-US" sz="1500" kern="1200">
            <a:latin typeface="Arial" panose="020B0604020202020204" pitchFamily="34" charset="0"/>
            <a:cs typeface="Arial" panose="020B0604020202020204" pitchFamily="34" charset="0"/>
          </a:endParaRPr>
        </a:p>
      </dsp:txBody>
      <dsp:txXfrm>
        <a:off x="1642860" y="1778595"/>
        <a:ext cx="4985943" cy="1422390"/>
      </dsp:txXfrm>
    </dsp:sp>
    <dsp:sp modelId="{DEC7684F-EAED-45F6-8377-C57BB2D4B84F}">
      <dsp:nvSpPr>
        <dsp:cNvPr id="0" name=""/>
        <dsp:cNvSpPr/>
      </dsp:nvSpPr>
      <dsp:spPr>
        <a:xfrm>
          <a:off x="0" y="3556583"/>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55F1BD-8EB6-4768-8688-2462B8759B4C}">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49D854-20CE-40AB-AA04-0D3BFCDF2CEC}">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666750">
            <a:lnSpc>
              <a:spcPct val="100000"/>
            </a:lnSpc>
            <a:spcBef>
              <a:spcPct val="0"/>
            </a:spcBef>
            <a:spcAft>
              <a:spcPct val="35000"/>
            </a:spcAft>
            <a:buNone/>
          </a:pPr>
          <a:r>
            <a:rPr lang="de-DE" sz="1500" b="0" i="0" kern="1200" dirty="0">
              <a:latin typeface="Arial" panose="020B0604020202020204" pitchFamily="34" charset="0"/>
              <a:cs typeface="Arial" panose="020B0604020202020204" pitchFamily="34" charset="0"/>
            </a:rPr>
            <a:t>Ihre lokalen </a:t>
          </a:r>
          <a:r>
            <a:rPr lang="de-DE" sz="1500" b="0" i="0" kern="1200" dirty="0" err="1">
              <a:latin typeface="Arial" panose="020B0604020202020204" pitchFamily="34" charset="0"/>
              <a:cs typeface="Arial" panose="020B0604020202020204" pitchFamily="34" charset="0"/>
            </a:rPr>
            <a:t>Touristiker:innen</a:t>
          </a:r>
          <a:r>
            <a:rPr lang="de-DE" sz="1500" b="0" i="0" kern="1200" dirty="0">
              <a:latin typeface="Arial" panose="020B0604020202020204" pitchFamily="34" charset="0"/>
              <a:cs typeface="Arial" panose="020B0604020202020204" pitchFamily="34" charset="0"/>
            </a:rPr>
            <a:t> bzw. das Landestourismusmarketing verfügen zumeist über </a:t>
          </a:r>
          <a:r>
            <a:rPr lang="de-DE" sz="1500" b="1" i="0" kern="1200" dirty="0">
              <a:latin typeface="Arial" panose="020B0604020202020204" pitchFamily="34" charset="0"/>
              <a:cs typeface="Arial" panose="020B0604020202020204" pitchFamily="34" charset="0"/>
            </a:rPr>
            <a:t>Musterverträge</a:t>
          </a:r>
          <a:r>
            <a:rPr lang="de-DE" sz="1500" b="0" i="0" kern="1200" dirty="0">
              <a:latin typeface="Arial" panose="020B0604020202020204" pitchFamily="34" charset="0"/>
              <a:cs typeface="Arial" panose="020B0604020202020204" pitchFamily="34" charset="0"/>
            </a:rPr>
            <a:t> zur Verwendung der Daten mit entsprechenden Nutzungsrechten, fragen Sie nach!</a:t>
          </a:r>
          <a:endParaRPr lang="en-US" sz="1500" kern="1200" dirty="0">
            <a:latin typeface="Arial" panose="020B0604020202020204" pitchFamily="34" charset="0"/>
            <a:cs typeface="Arial" panose="020B0604020202020204" pitchFamily="34" charset="0"/>
          </a:endParaRPr>
        </a:p>
      </dsp:txBody>
      <dsp:txXfrm>
        <a:off x="1642860" y="3556583"/>
        <a:ext cx="4985943" cy="14223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5B66D-A746-6B41-968E-7F6B8D5AC2F1}">
      <dsp:nvSpPr>
        <dsp:cNvPr id="0" name=""/>
        <dsp:cNvSpPr/>
      </dsp:nvSpPr>
      <dsp:spPr>
        <a:xfrm>
          <a:off x="0" y="0"/>
          <a:ext cx="7345022" cy="82515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b="1" kern="1200">
              <a:latin typeface="Arial" panose="020B0604020202020204" pitchFamily="34" charset="0"/>
              <a:cs typeface="Arial" panose="020B0604020202020204" pitchFamily="34" charset="0"/>
            </a:rPr>
            <a:t>CC-BY-ND</a:t>
          </a:r>
          <a:r>
            <a:rPr lang="de-DE" sz="1600" kern="1200">
              <a:latin typeface="Arial" panose="020B0604020202020204" pitchFamily="34" charset="0"/>
              <a:cs typeface="Arial" panose="020B0604020202020204" pitchFamily="34" charset="0"/>
            </a:rPr>
            <a:t> </a:t>
          </a:r>
          <a:r>
            <a:rPr lang="de-DE" sz="1600" kern="1200">
              <a:latin typeface="Arial" panose="020B0604020202020204" pitchFamily="34" charset="0"/>
              <a:cs typeface="Arial" panose="020B0604020202020204" pitchFamily="34" charset="0"/>
              <a:sym typeface="Wingdings" panose="05000000000000000000" pitchFamily="2" charset="2"/>
            </a:rPr>
            <a:t></a:t>
          </a:r>
          <a:r>
            <a:rPr lang="de-DE" sz="1600" kern="1200">
              <a:latin typeface="Arial" panose="020B0604020202020204" pitchFamily="34" charset="0"/>
              <a:cs typeface="Arial" panose="020B0604020202020204" pitchFamily="34" charset="0"/>
            </a:rPr>
            <a:t> Namensnennung des Urhebers, keine Veränderung</a:t>
          </a:r>
          <a:endParaRPr lang="en-US" sz="1600" kern="1200" dirty="0">
            <a:latin typeface="Arial" panose="020B0604020202020204" pitchFamily="34" charset="0"/>
            <a:cs typeface="Arial" panose="020B0604020202020204" pitchFamily="34" charset="0"/>
          </a:endParaRPr>
        </a:p>
      </dsp:txBody>
      <dsp:txXfrm>
        <a:off x="24168" y="24168"/>
        <a:ext cx="6384889" cy="776819"/>
      </dsp:txXfrm>
    </dsp:sp>
    <dsp:sp modelId="{D4218C9E-D281-834A-9BB0-BB09878F4621}">
      <dsp:nvSpPr>
        <dsp:cNvPr id="0" name=""/>
        <dsp:cNvSpPr/>
      </dsp:nvSpPr>
      <dsp:spPr>
        <a:xfrm>
          <a:off x="615145" y="975183"/>
          <a:ext cx="7345022" cy="825155"/>
        </a:xfrm>
        <a:prstGeom prst="roundRect">
          <a:avLst>
            <a:gd name="adj" fmla="val 10000"/>
          </a:avLst>
        </a:prstGeom>
        <a:solidFill>
          <a:schemeClr val="accent3">
            <a:hueOff val="-477801"/>
            <a:satOff val="393"/>
            <a:lumOff val="-3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b="1" kern="1200">
              <a:latin typeface="Arial" panose="020B0604020202020204" pitchFamily="34" charset="0"/>
              <a:cs typeface="Arial" panose="020B0604020202020204" pitchFamily="34" charset="0"/>
            </a:rPr>
            <a:t>CC-BY-SA</a:t>
          </a:r>
          <a:r>
            <a:rPr lang="de-DE" sz="1600" kern="1200">
              <a:latin typeface="Arial" panose="020B0604020202020204" pitchFamily="34" charset="0"/>
              <a:cs typeface="Arial" panose="020B0604020202020204" pitchFamily="34" charset="0"/>
            </a:rPr>
            <a:t> </a:t>
          </a:r>
          <a:r>
            <a:rPr lang="de-DE" sz="1600" kern="1200">
              <a:latin typeface="Arial" panose="020B0604020202020204" pitchFamily="34" charset="0"/>
              <a:cs typeface="Arial" panose="020B0604020202020204" pitchFamily="34" charset="0"/>
              <a:sym typeface="Wingdings" panose="05000000000000000000" pitchFamily="2" charset="2"/>
            </a:rPr>
            <a:t></a:t>
          </a:r>
          <a:r>
            <a:rPr lang="de-DE" sz="1600" kern="1200">
              <a:latin typeface="Arial" panose="020B0604020202020204" pitchFamily="34" charset="0"/>
              <a:cs typeface="Arial" panose="020B0604020202020204" pitchFamily="34" charset="0"/>
            </a:rPr>
            <a:t> Namensnennung des Urhebers, Weitergabe unter gleichen Bedingungen (meint gleiche CC-Lizenz)</a:t>
          </a:r>
          <a:endParaRPr lang="en-US" sz="1600" kern="1200" dirty="0">
            <a:latin typeface="Arial" panose="020B0604020202020204" pitchFamily="34" charset="0"/>
            <a:cs typeface="Arial" panose="020B0604020202020204" pitchFamily="34" charset="0"/>
          </a:endParaRPr>
        </a:p>
      </dsp:txBody>
      <dsp:txXfrm>
        <a:off x="639313" y="999351"/>
        <a:ext cx="6145189" cy="776819"/>
      </dsp:txXfrm>
    </dsp:sp>
    <dsp:sp modelId="{C879F785-EA53-6140-BC12-AFAF51CF2E7B}">
      <dsp:nvSpPr>
        <dsp:cNvPr id="0" name=""/>
        <dsp:cNvSpPr/>
      </dsp:nvSpPr>
      <dsp:spPr>
        <a:xfrm>
          <a:off x="1221109" y="1950367"/>
          <a:ext cx="7345022" cy="825155"/>
        </a:xfrm>
        <a:prstGeom prst="roundRect">
          <a:avLst>
            <a:gd name="adj" fmla="val 10000"/>
          </a:avLst>
        </a:prstGeom>
        <a:solidFill>
          <a:schemeClr val="accent3">
            <a:hueOff val="-955602"/>
            <a:satOff val="787"/>
            <a:lumOff val="-65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b="1" kern="1200">
              <a:latin typeface="Arial" panose="020B0604020202020204" pitchFamily="34" charset="0"/>
              <a:cs typeface="Arial" panose="020B0604020202020204" pitchFamily="34" charset="0"/>
            </a:rPr>
            <a:t>CC-BY</a:t>
          </a:r>
          <a:r>
            <a:rPr lang="de-DE" sz="1600" kern="1200">
              <a:latin typeface="Arial" panose="020B0604020202020204" pitchFamily="34" charset="0"/>
              <a:cs typeface="Arial" panose="020B0604020202020204" pitchFamily="34" charset="0"/>
            </a:rPr>
            <a:t> </a:t>
          </a:r>
          <a:r>
            <a:rPr lang="de-DE" sz="1600" kern="1200">
              <a:latin typeface="Arial" panose="020B0604020202020204" pitchFamily="34" charset="0"/>
              <a:cs typeface="Arial" panose="020B0604020202020204" pitchFamily="34" charset="0"/>
              <a:sym typeface="Wingdings" panose="05000000000000000000" pitchFamily="2" charset="2"/>
            </a:rPr>
            <a:t></a:t>
          </a:r>
          <a:r>
            <a:rPr lang="de-DE" sz="1600" kern="1200">
              <a:latin typeface="Arial" panose="020B0604020202020204" pitchFamily="34" charset="0"/>
              <a:cs typeface="Arial" panose="020B0604020202020204" pitchFamily="34" charset="0"/>
            </a:rPr>
            <a:t> Namensnennung des Urhebers</a:t>
          </a:r>
          <a:endParaRPr lang="en-US" sz="1600" kern="1200" dirty="0">
            <a:latin typeface="Arial" panose="020B0604020202020204" pitchFamily="34" charset="0"/>
            <a:cs typeface="Arial" panose="020B0604020202020204" pitchFamily="34" charset="0"/>
          </a:endParaRPr>
        </a:p>
      </dsp:txBody>
      <dsp:txXfrm>
        <a:off x="1245277" y="1974535"/>
        <a:ext cx="6154370" cy="776819"/>
      </dsp:txXfrm>
    </dsp:sp>
    <dsp:sp modelId="{173748A1-A7F1-FC4A-BF23-454CDDF21A26}">
      <dsp:nvSpPr>
        <dsp:cNvPr id="0" name=""/>
        <dsp:cNvSpPr/>
      </dsp:nvSpPr>
      <dsp:spPr>
        <a:xfrm>
          <a:off x="1836255" y="2925551"/>
          <a:ext cx="7345022" cy="825155"/>
        </a:xfrm>
        <a:prstGeom prst="roundRect">
          <a:avLst>
            <a:gd name="adj" fmla="val 10000"/>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b="1" kern="1200">
              <a:latin typeface="Arial" panose="020B0604020202020204" pitchFamily="34" charset="0"/>
              <a:cs typeface="Arial" panose="020B0604020202020204" pitchFamily="34" charset="0"/>
            </a:rPr>
            <a:t>CC0</a:t>
          </a:r>
          <a:r>
            <a:rPr lang="de-DE" sz="1600" kern="1200">
              <a:latin typeface="Arial" panose="020B0604020202020204" pitchFamily="34" charset="0"/>
              <a:cs typeface="Arial" panose="020B0604020202020204" pitchFamily="34" charset="0"/>
            </a:rPr>
            <a:t> </a:t>
          </a:r>
          <a:r>
            <a:rPr lang="de-DE" sz="1600" kern="1200">
              <a:latin typeface="Arial" panose="020B0604020202020204" pitchFamily="34" charset="0"/>
              <a:cs typeface="Arial" panose="020B0604020202020204" pitchFamily="34" charset="0"/>
              <a:sym typeface="Wingdings" panose="05000000000000000000" pitchFamily="2" charset="2"/>
            </a:rPr>
            <a:t></a:t>
          </a:r>
          <a:r>
            <a:rPr lang="de-DE" sz="1600" kern="1200">
              <a:latin typeface="Arial" panose="020B0604020202020204" pitchFamily="34" charset="0"/>
              <a:cs typeface="Arial" panose="020B0604020202020204" pitchFamily="34" charset="0"/>
            </a:rPr>
            <a:t> kein Copyright (Public Domain) aber Achtung: im deutschen Recht kann die Urheberschaft nicht veräußert werden, jedoch kann ein Urheber auf Nennung verzichten</a:t>
          </a:r>
          <a:endParaRPr lang="en-US" sz="1600" kern="1200" dirty="0">
            <a:latin typeface="Arial" panose="020B0604020202020204" pitchFamily="34" charset="0"/>
            <a:cs typeface="Arial" panose="020B0604020202020204" pitchFamily="34" charset="0"/>
          </a:endParaRPr>
        </a:p>
      </dsp:txBody>
      <dsp:txXfrm>
        <a:off x="1860423" y="2949719"/>
        <a:ext cx="6145189" cy="776819"/>
      </dsp:txXfrm>
    </dsp:sp>
    <dsp:sp modelId="{4E3EA504-0BEC-0C4E-88DE-96F8717495A5}">
      <dsp:nvSpPr>
        <dsp:cNvPr id="0" name=""/>
        <dsp:cNvSpPr/>
      </dsp:nvSpPr>
      <dsp:spPr>
        <a:xfrm>
          <a:off x="6808671" y="631994"/>
          <a:ext cx="536351" cy="536351"/>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latin typeface="Arial" panose="020B0604020202020204" pitchFamily="34" charset="0"/>
            <a:cs typeface="Arial" panose="020B0604020202020204" pitchFamily="34" charset="0"/>
          </a:endParaRPr>
        </a:p>
      </dsp:txBody>
      <dsp:txXfrm>
        <a:off x="6929350" y="631994"/>
        <a:ext cx="294993" cy="403604"/>
      </dsp:txXfrm>
    </dsp:sp>
    <dsp:sp modelId="{38B7B0FC-6D53-C549-ADC6-D1E78F95CDB7}">
      <dsp:nvSpPr>
        <dsp:cNvPr id="0" name=""/>
        <dsp:cNvSpPr/>
      </dsp:nvSpPr>
      <dsp:spPr>
        <a:xfrm>
          <a:off x="7423816" y="1607177"/>
          <a:ext cx="536351" cy="536351"/>
        </a:xfrm>
        <a:prstGeom prst="downArrow">
          <a:avLst>
            <a:gd name="adj1" fmla="val 55000"/>
            <a:gd name="adj2" fmla="val 45000"/>
          </a:avLst>
        </a:prstGeom>
        <a:solidFill>
          <a:schemeClr val="accent3">
            <a:tint val="40000"/>
            <a:alpha val="90000"/>
            <a:hueOff val="-829086"/>
            <a:satOff val="574"/>
            <a:lumOff val="13"/>
            <a:alphaOff val="0"/>
          </a:schemeClr>
        </a:solidFill>
        <a:ln w="19050" cap="rnd" cmpd="sng" algn="ctr">
          <a:solidFill>
            <a:schemeClr val="accent3">
              <a:tint val="40000"/>
              <a:alpha val="90000"/>
              <a:hueOff val="-829086"/>
              <a:satOff val="574"/>
              <a:lumOff val="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latin typeface="Arial" panose="020B0604020202020204" pitchFamily="34" charset="0"/>
            <a:cs typeface="Arial" panose="020B0604020202020204" pitchFamily="34" charset="0"/>
          </a:endParaRPr>
        </a:p>
      </dsp:txBody>
      <dsp:txXfrm>
        <a:off x="7544495" y="1607177"/>
        <a:ext cx="294993" cy="403604"/>
      </dsp:txXfrm>
    </dsp:sp>
    <dsp:sp modelId="{9B7F408A-F721-A243-B64C-6F8C0D38E847}">
      <dsp:nvSpPr>
        <dsp:cNvPr id="0" name=""/>
        <dsp:cNvSpPr/>
      </dsp:nvSpPr>
      <dsp:spPr>
        <a:xfrm>
          <a:off x="8029781" y="2582361"/>
          <a:ext cx="536351" cy="536351"/>
        </a:xfrm>
        <a:prstGeom prst="downArrow">
          <a:avLst>
            <a:gd name="adj1" fmla="val 55000"/>
            <a:gd name="adj2" fmla="val 45000"/>
          </a:avLst>
        </a:prstGeom>
        <a:solidFill>
          <a:schemeClr val="accent3">
            <a:tint val="40000"/>
            <a:alpha val="90000"/>
            <a:hueOff val="-1658172"/>
            <a:satOff val="1149"/>
            <a:lumOff val="26"/>
            <a:alphaOff val="0"/>
          </a:schemeClr>
        </a:solidFill>
        <a:ln w="19050" cap="rnd" cmpd="sng" algn="ctr">
          <a:solidFill>
            <a:schemeClr val="accent3">
              <a:tint val="40000"/>
              <a:alpha val="90000"/>
              <a:hueOff val="-1658172"/>
              <a:satOff val="1149"/>
              <a:lumOff val="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latin typeface="Arial" panose="020B0604020202020204" pitchFamily="34" charset="0"/>
            <a:cs typeface="Arial" panose="020B0604020202020204" pitchFamily="34" charset="0"/>
          </a:endParaRPr>
        </a:p>
      </dsp:txBody>
      <dsp:txXfrm>
        <a:off x="8150460" y="2582361"/>
        <a:ext cx="294993" cy="4036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4F18C-1EBF-CE46-B1B0-B3D0C07838F6}">
      <dsp:nvSpPr>
        <dsp:cNvPr id="0" name=""/>
        <dsp:cNvSpPr/>
      </dsp:nvSpPr>
      <dsp:spPr>
        <a:xfrm>
          <a:off x="0" y="501"/>
          <a:ext cx="10906125"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357299-3C99-1942-B367-3EB0EAEC37F9}">
      <dsp:nvSpPr>
        <dsp:cNvPr id="0" name=""/>
        <dsp:cNvSpPr/>
      </dsp:nvSpPr>
      <dsp:spPr>
        <a:xfrm>
          <a:off x="0" y="501"/>
          <a:ext cx="10906125" cy="58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latin typeface="Arial" panose="020B0604020202020204" pitchFamily="34" charset="0"/>
              <a:cs typeface="Arial" panose="020B0604020202020204" pitchFamily="34" charset="0"/>
            </a:rPr>
            <a:t>Buchungssystem prüfen</a:t>
          </a:r>
          <a:endParaRPr lang="en-US" sz="2000" kern="1200" dirty="0">
            <a:latin typeface="Arial" panose="020B0604020202020204" pitchFamily="34" charset="0"/>
            <a:cs typeface="Arial" panose="020B0604020202020204" pitchFamily="34" charset="0"/>
          </a:endParaRPr>
        </a:p>
      </dsp:txBody>
      <dsp:txXfrm>
        <a:off x="0" y="501"/>
        <a:ext cx="10906125" cy="586867"/>
      </dsp:txXfrm>
    </dsp:sp>
    <dsp:sp modelId="{100E1B8D-DBF4-0C43-AA70-CEFCC8EA67DC}">
      <dsp:nvSpPr>
        <dsp:cNvPr id="0" name=""/>
        <dsp:cNvSpPr/>
      </dsp:nvSpPr>
      <dsp:spPr>
        <a:xfrm>
          <a:off x="0" y="587368"/>
          <a:ext cx="10906125" cy="0"/>
        </a:xfrm>
        <a:prstGeom prst="line">
          <a:avLst/>
        </a:prstGeom>
        <a:solidFill>
          <a:schemeClr val="accent5">
            <a:hueOff val="415876"/>
            <a:satOff val="-8415"/>
            <a:lumOff val="261"/>
            <a:alphaOff val="0"/>
          </a:schemeClr>
        </a:solidFill>
        <a:ln w="19050" cap="rnd" cmpd="sng" algn="ctr">
          <a:solidFill>
            <a:schemeClr val="accent5">
              <a:hueOff val="415876"/>
              <a:satOff val="-8415"/>
              <a:lumOff val="2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1E7A46-B537-8C42-A661-E1F975F5B480}">
      <dsp:nvSpPr>
        <dsp:cNvPr id="0" name=""/>
        <dsp:cNvSpPr/>
      </dsp:nvSpPr>
      <dsp:spPr>
        <a:xfrm>
          <a:off x="0" y="587368"/>
          <a:ext cx="10906125" cy="58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latin typeface="Arial" panose="020B0604020202020204" pitchFamily="34" charset="0"/>
              <a:cs typeface="Arial" panose="020B0604020202020204" pitchFamily="34" charset="0"/>
            </a:rPr>
            <a:t>Mit lokalen </a:t>
          </a:r>
          <a:r>
            <a:rPr lang="de-DE" sz="2000" kern="1200" dirty="0" err="1">
              <a:latin typeface="Arial" panose="020B0604020202020204" pitchFamily="34" charset="0"/>
              <a:cs typeface="Arial" panose="020B0604020202020204" pitchFamily="34" charset="0"/>
            </a:rPr>
            <a:t>Touristiker:innen</a:t>
          </a:r>
          <a:r>
            <a:rPr lang="de-DE" sz="2000" kern="1200" dirty="0">
              <a:latin typeface="Arial" panose="020B0604020202020204" pitchFamily="34" charset="0"/>
              <a:cs typeface="Arial" panose="020B0604020202020204" pitchFamily="34" charset="0"/>
            </a:rPr>
            <a:t> sprechen</a:t>
          </a:r>
          <a:endParaRPr lang="en-US" sz="2000" kern="1200" dirty="0">
            <a:latin typeface="Arial" panose="020B0604020202020204" pitchFamily="34" charset="0"/>
            <a:cs typeface="Arial" panose="020B0604020202020204" pitchFamily="34" charset="0"/>
          </a:endParaRPr>
        </a:p>
      </dsp:txBody>
      <dsp:txXfrm>
        <a:off x="0" y="587368"/>
        <a:ext cx="10906125" cy="586867"/>
      </dsp:txXfrm>
    </dsp:sp>
    <dsp:sp modelId="{921FC685-9DC9-EF4C-814A-CCA06FD9A6C3}">
      <dsp:nvSpPr>
        <dsp:cNvPr id="0" name=""/>
        <dsp:cNvSpPr/>
      </dsp:nvSpPr>
      <dsp:spPr>
        <a:xfrm>
          <a:off x="0" y="1174236"/>
          <a:ext cx="10906125" cy="0"/>
        </a:xfrm>
        <a:prstGeom prst="line">
          <a:avLst/>
        </a:prstGeom>
        <a:solidFill>
          <a:schemeClr val="accent5">
            <a:hueOff val="831752"/>
            <a:satOff val="-16830"/>
            <a:lumOff val="523"/>
            <a:alphaOff val="0"/>
          </a:schemeClr>
        </a:solidFill>
        <a:ln w="19050" cap="rnd" cmpd="sng" algn="ctr">
          <a:solidFill>
            <a:schemeClr val="accent5">
              <a:hueOff val="831752"/>
              <a:satOff val="-16830"/>
              <a:lumOff val="5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139E7-C37C-EF42-8BC6-61A27DD91791}">
      <dsp:nvSpPr>
        <dsp:cNvPr id="0" name=""/>
        <dsp:cNvSpPr/>
      </dsp:nvSpPr>
      <dsp:spPr>
        <a:xfrm>
          <a:off x="0" y="1174236"/>
          <a:ext cx="10906125" cy="58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a:latin typeface="Arial" panose="020B0604020202020204" pitchFamily="34" charset="0"/>
              <a:cs typeface="Arial" panose="020B0604020202020204" pitchFamily="34" charset="0"/>
            </a:rPr>
            <a:t>Vorhandene Daten auf Urheberrechte prüfen</a:t>
          </a:r>
          <a:endParaRPr lang="en-US" sz="2000" kern="1200">
            <a:latin typeface="Arial" panose="020B0604020202020204" pitchFamily="34" charset="0"/>
            <a:cs typeface="Arial" panose="020B0604020202020204" pitchFamily="34" charset="0"/>
          </a:endParaRPr>
        </a:p>
      </dsp:txBody>
      <dsp:txXfrm>
        <a:off x="0" y="1174236"/>
        <a:ext cx="10906125" cy="586867"/>
      </dsp:txXfrm>
    </dsp:sp>
    <dsp:sp modelId="{DAFB177C-3FD4-7F4A-9E00-DEE325A654F2}">
      <dsp:nvSpPr>
        <dsp:cNvPr id="0" name=""/>
        <dsp:cNvSpPr/>
      </dsp:nvSpPr>
      <dsp:spPr>
        <a:xfrm>
          <a:off x="0" y="1761103"/>
          <a:ext cx="10906125" cy="0"/>
        </a:xfrm>
        <a:prstGeom prst="line">
          <a:avLst/>
        </a:prstGeom>
        <a:solidFill>
          <a:schemeClr val="accent5">
            <a:hueOff val="1247628"/>
            <a:satOff val="-25244"/>
            <a:lumOff val="784"/>
            <a:alphaOff val="0"/>
          </a:schemeClr>
        </a:solidFill>
        <a:ln w="19050" cap="rnd" cmpd="sng" algn="ctr">
          <a:solidFill>
            <a:schemeClr val="accent5">
              <a:hueOff val="1247628"/>
              <a:satOff val="-25244"/>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785D2B-E9FC-6B42-9DEB-22C99231237E}">
      <dsp:nvSpPr>
        <dsp:cNvPr id="0" name=""/>
        <dsp:cNvSpPr/>
      </dsp:nvSpPr>
      <dsp:spPr>
        <a:xfrm>
          <a:off x="0" y="1761103"/>
          <a:ext cx="10906125" cy="58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latin typeface="Arial" panose="020B0604020202020204" pitchFamily="34" charset="0"/>
              <a:cs typeface="Arial" panose="020B0604020202020204" pitchFamily="34" charset="0"/>
            </a:rPr>
            <a:t>Ggf. Nutzungsrechte nach CC-Lizenzen einräumen lassen</a:t>
          </a:r>
          <a:endParaRPr lang="en-US" sz="2000" kern="1200" dirty="0">
            <a:latin typeface="Arial" panose="020B0604020202020204" pitchFamily="34" charset="0"/>
            <a:cs typeface="Arial" panose="020B0604020202020204" pitchFamily="34" charset="0"/>
          </a:endParaRPr>
        </a:p>
      </dsp:txBody>
      <dsp:txXfrm>
        <a:off x="0" y="1761103"/>
        <a:ext cx="10906125" cy="586867"/>
      </dsp:txXfrm>
    </dsp:sp>
    <dsp:sp modelId="{DDAE99E5-CD7C-A741-A970-B53B7581EAAD}">
      <dsp:nvSpPr>
        <dsp:cNvPr id="0" name=""/>
        <dsp:cNvSpPr/>
      </dsp:nvSpPr>
      <dsp:spPr>
        <a:xfrm>
          <a:off x="0" y="2347970"/>
          <a:ext cx="10906125" cy="0"/>
        </a:xfrm>
        <a:prstGeom prst="line">
          <a:avLst/>
        </a:prstGeom>
        <a:solidFill>
          <a:schemeClr val="accent5">
            <a:hueOff val="1663504"/>
            <a:satOff val="-33659"/>
            <a:lumOff val="1046"/>
            <a:alphaOff val="0"/>
          </a:schemeClr>
        </a:solidFill>
        <a:ln w="19050" cap="rnd" cmpd="sng" algn="ctr">
          <a:solidFill>
            <a:schemeClr val="accent5">
              <a:hueOff val="1663504"/>
              <a:satOff val="-33659"/>
              <a:lumOff val="10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28EC0C-9E01-5F45-A40C-39B7DBC7631B}">
      <dsp:nvSpPr>
        <dsp:cNvPr id="0" name=""/>
        <dsp:cNvSpPr/>
      </dsp:nvSpPr>
      <dsp:spPr>
        <a:xfrm>
          <a:off x="0" y="2347970"/>
          <a:ext cx="10906125" cy="58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latin typeface="Arial" panose="020B0604020202020204" pitchFamily="34" charset="0"/>
              <a:cs typeface="Arial" panose="020B0604020202020204" pitchFamily="34" charset="0"/>
            </a:rPr>
            <a:t>Alternativ neues Material einkaufen bzw. </a:t>
          </a:r>
          <a:r>
            <a:rPr lang="de-DE" sz="2000" kern="1200">
              <a:latin typeface="Arial" panose="020B0604020202020204" pitchFamily="34" charset="0"/>
              <a:cs typeface="Arial" panose="020B0604020202020204" pitchFamily="34" charset="0"/>
            </a:rPr>
            <a:t>selber erstellen</a:t>
          </a:r>
          <a:endParaRPr lang="en-US" sz="2000" kern="1200" dirty="0">
            <a:latin typeface="Arial" panose="020B0604020202020204" pitchFamily="34" charset="0"/>
            <a:cs typeface="Arial" panose="020B0604020202020204" pitchFamily="34" charset="0"/>
          </a:endParaRPr>
        </a:p>
      </dsp:txBody>
      <dsp:txXfrm>
        <a:off x="0" y="2347970"/>
        <a:ext cx="10906125" cy="586867"/>
      </dsp:txXfrm>
    </dsp:sp>
    <dsp:sp modelId="{BE33598B-B2F8-9648-9BB3-3E9E0CDC4F7B}">
      <dsp:nvSpPr>
        <dsp:cNvPr id="0" name=""/>
        <dsp:cNvSpPr/>
      </dsp:nvSpPr>
      <dsp:spPr>
        <a:xfrm>
          <a:off x="0" y="2934837"/>
          <a:ext cx="10906125" cy="0"/>
        </a:xfrm>
        <a:prstGeom prst="line">
          <a:avLst/>
        </a:prstGeom>
        <a:solidFill>
          <a:schemeClr val="accent5">
            <a:hueOff val="2079380"/>
            <a:satOff val="-42074"/>
            <a:lumOff val="1307"/>
            <a:alphaOff val="0"/>
          </a:schemeClr>
        </a:solidFill>
        <a:ln w="19050" cap="rnd" cmpd="sng" algn="ctr">
          <a:solidFill>
            <a:schemeClr val="accent5">
              <a:hueOff val="2079380"/>
              <a:satOff val="-42074"/>
              <a:lumOff val="13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36B775-43A7-9242-B254-D55EA8F2D30A}">
      <dsp:nvSpPr>
        <dsp:cNvPr id="0" name=""/>
        <dsp:cNvSpPr/>
      </dsp:nvSpPr>
      <dsp:spPr>
        <a:xfrm>
          <a:off x="0" y="2934837"/>
          <a:ext cx="10906125" cy="58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latin typeface="Arial" panose="020B0604020202020204" pitchFamily="34" charset="0"/>
              <a:ea typeface="+mn-ea"/>
              <a:cs typeface="Arial" panose="020B0604020202020204" pitchFamily="34" charset="0"/>
            </a:rPr>
            <a:t>Mitarbeitende, Influencer, KI dabei einbeziehen</a:t>
          </a:r>
        </a:p>
      </dsp:txBody>
      <dsp:txXfrm>
        <a:off x="0" y="2934837"/>
        <a:ext cx="10906125" cy="586867"/>
      </dsp:txXfrm>
    </dsp:sp>
    <dsp:sp modelId="{7E0175AD-71E8-C643-A907-F37037E2BCBF}">
      <dsp:nvSpPr>
        <dsp:cNvPr id="0" name=""/>
        <dsp:cNvSpPr/>
      </dsp:nvSpPr>
      <dsp:spPr>
        <a:xfrm>
          <a:off x="0" y="3521705"/>
          <a:ext cx="10906125" cy="0"/>
        </a:xfrm>
        <a:prstGeom prst="line">
          <a:avLst/>
        </a:prstGeom>
        <a:solidFill>
          <a:schemeClr val="accent5">
            <a:hueOff val="2495256"/>
            <a:satOff val="-50489"/>
            <a:lumOff val="1569"/>
            <a:alphaOff val="0"/>
          </a:schemeClr>
        </a:solidFill>
        <a:ln w="19050" cap="rnd" cmpd="sng" algn="ctr">
          <a:solidFill>
            <a:schemeClr val="accent5">
              <a:hueOff val="2495256"/>
              <a:satOff val="-50489"/>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964553-DF34-DF43-9004-F20470489203}">
      <dsp:nvSpPr>
        <dsp:cNvPr id="0" name=""/>
        <dsp:cNvSpPr/>
      </dsp:nvSpPr>
      <dsp:spPr>
        <a:xfrm>
          <a:off x="0" y="3521705"/>
          <a:ext cx="10906125" cy="58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latin typeface="Arial" panose="020B0604020202020204" pitchFamily="34" charset="0"/>
              <a:cs typeface="Arial" panose="020B0604020202020204" pitchFamily="34" charset="0"/>
            </a:rPr>
            <a:t>Wichtig: richtige Nutzungsverträge dafür verwenden</a:t>
          </a:r>
          <a:endParaRPr lang="en-US" sz="2000" kern="1200" dirty="0">
            <a:latin typeface="Arial" panose="020B0604020202020204" pitchFamily="34" charset="0"/>
            <a:cs typeface="Arial" panose="020B0604020202020204" pitchFamily="34" charset="0"/>
          </a:endParaRPr>
        </a:p>
      </dsp:txBody>
      <dsp:txXfrm>
        <a:off x="0" y="3521705"/>
        <a:ext cx="10906125" cy="58686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80D4423-9BDC-4CD9-9C0A-D0FA427DC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C02CA06C-8941-4AEE-8C29-443D29D72F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5DE5D8-9485-4D79-8DC5-8378C195ECA1}" type="datetimeFigureOut">
              <a:rPr lang="de-DE" smtClean="0"/>
              <a:t>06.12.23</a:t>
            </a:fld>
            <a:endParaRPr lang="de-DE"/>
          </a:p>
        </p:txBody>
      </p:sp>
      <p:sp>
        <p:nvSpPr>
          <p:cNvPr id="4" name="Fußzeilenplatzhalter 3">
            <a:extLst>
              <a:ext uri="{FF2B5EF4-FFF2-40B4-BE49-F238E27FC236}">
                <a16:creationId xmlns:a16="http://schemas.microsoft.com/office/drawing/2014/main" id="{FBBE3E32-3617-47D4-8E26-F23C8443BC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31C9176-136A-4F9B-841D-C3DD6FE29F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131FC0-BD6E-41A4-ACAA-4B8CEE4DAF3E}" type="slidenum">
              <a:rPr lang="de-DE" smtClean="0"/>
              <a:t>‹Nr.›</a:t>
            </a:fld>
            <a:endParaRPr lang="de-DE"/>
          </a:p>
        </p:txBody>
      </p:sp>
    </p:spTree>
    <p:extLst>
      <p:ext uri="{BB962C8B-B14F-4D97-AF65-F5344CB8AC3E}">
        <p14:creationId xmlns:p14="http://schemas.microsoft.com/office/powerpoint/2010/main" val="17770999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F04E8-AA16-4AC9-B80E-EF1DFAA074F2}" type="datetimeFigureOut">
              <a:rPr lang="de-DE" noProof="0" smtClean="0"/>
              <a:t>06.12.23</a:t>
            </a:fld>
            <a:endParaRPr lang="de-DE" noProof="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Textmasterformate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A8E08-1E14-48C8-BBA6-381C06907003}" type="slidenum">
              <a:rPr lang="de-DE" noProof="0" smtClean="0"/>
              <a:t>‹Nr.›</a:t>
            </a:fld>
            <a:endParaRPr lang="de-DE" noProof="0"/>
          </a:p>
        </p:txBody>
      </p:sp>
    </p:spTree>
    <p:extLst>
      <p:ext uri="{BB962C8B-B14F-4D97-AF65-F5344CB8AC3E}">
        <p14:creationId xmlns:p14="http://schemas.microsoft.com/office/powerpoint/2010/main" val="14996664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41A8E08-1E14-48C8-BBA6-381C06907003}" type="slidenum">
              <a:rPr lang="de-DE" smtClean="0"/>
              <a:t>1</a:t>
            </a:fld>
            <a:endParaRPr lang="de-DE"/>
          </a:p>
        </p:txBody>
      </p:sp>
    </p:spTree>
    <p:extLst>
      <p:ext uri="{BB962C8B-B14F-4D97-AF65-F5344CB8AC3E}">
        <p14:creationId xmlns:p14="http://schemas.microsoft.com/office/powerpoint/2010/main" val="50942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41A8E08-1E14-48C8-BBA6-381C06907003}" type="slidenum">
              <a:rPr lang="de-DE" noProof="0" smtClean="0"/>
              <a:t>5</a:t>
            </a:fld>
            <a:endParaRPr lang="de-DE" noProof="0"/>
          </a:p>
        </p:txBody>
      </p:sp>
    </p:spTree>
    <p:extLst>
      <p:ext uri="{BB962C8B-B14F-4D97-AF65-F5344CB8AC3E}">
        <p14:creationId xmlns:p14="http://schemas.microsoft.com/office/powerpoint/2010/main" val="328972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41A8E08-1E14-48C8-BBA6-381C06907003}" type="slidenum">
              <a:rPr lang="de-DE" smtClean="0"/>
              <a:t>37</a:t>
            </a:fld>
            <a:endParaRPr lang="de-DE"/>
          </a:p>
        </p:txBody>
      </p:sp>
    </p:spTree>
    <p:extLst>
      <p:ext uri="{BB962C8B-B14F-4D97-AF65-F5344CB8AC3E}">
        <p14:creationId xmlns:p14="http://schemas.microsoft.com/office/powerpoint/2010/main" val="4248279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pPr rtl="0"/>
            <a:fld id="{378537D0-6B07-4CA4-AB99-ADF2588FB941}" type="datetime1">
              <a:rPr lang="de-DE" noProof="0" smtClean="0"/>
              <a:t>06.12.23</a:t>
            </a:fld>
            <a:endParaRPr lang="de-DE" noProof="0"/>
          </a:p>
        </p:txBody>
      </p:sp>
      <p:sp>
        <p:nvSpPr>
          <p:cNvPr id="5" name="Footer Placeholder 4"/>
          <p:cNvSpPr>
            <a:spLocks noGrp="1"/>
          </p:cNvSpPr>
          <p:nvPr>
            <p:ph type="ftr" sz="quarter" idx="11"/>
          </p:nvPr>
        </p:nvSpPr>
        <p:spPr/>
        <p:txBody>
          <a:bodyPr/>
          <a:lstStyle/>
          <a:p>
            <a:pPr rtl="0"/>
            <a:r>
              <a:rPr lang="de-DE" noProof="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pic>
        <p:nvPicPr>
          <p:cNvPr id="8" name="Grafik 7">
            <a:extLst>
              <a:ext uri="{FF2B5EF4-FFF2-40B4-BE49-F238E27FC236}">
                <a16:creationId xmlns:a16="http://schemas.microsoft.com/office/drawing/2014/main" id="{AF8A24CB-4C0D-54CC-5121-9C2204AB1C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1300000">
            <a:off x="10150269" y="4775852"/>
            <a:ext cx="1894977" cy="1839840"/>
          </a:xfrm>
          <a:prstGeom prst="rect">
            <a:avLst/>
          </a:prstGeom>
        </p:spPr>
      </p:pic>
    </p:spTree>
    <p:extLst>
      <p:ext uri="{BB962C8B-B14F-4D97-AF65-F5344CB8AC3E}">
        <p14:creationId xmlns:p14="http://schemas.microsoft.com/office/powerpoint/2010/main" val="227694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rtl="0"/>
            <a:fld id="{4A040BB1-B6BF-4D6A-AADE-2F896069C1C8}" type="datetime1">
              <a:rPr lang="de-DE" noProof="0" smtClean="0"/>
              <a:t>06.12.23</a:t>
            </a:fld>
            <a:endParaRPr lang="de-DE" noProof="0"/>
          </a:p>
        </p:txBody>
      </p:sp>
      <p:sp>
        <p:nvSpPr>
          <p:cNvPr id="5" name="Footer Placeholder 4"/>
          <p:cNvSpPr>
            <a:spLocks noGrp="1"/>
          </p:cNvSpPr>
          <p:nvPr>
            <p:ph type="ftr" sz="quarter" idx="11"/>
          </p:nvPr>
        </p:nvSpPr>
        <p:spPr/>
        <p:txBody>
          <a:bodyPr/>
          <a:lstStyle/>
          <a:p>
            <a:pPr rtl="0"/>
            <a:r>
              <a:rPr lang="de-DE" noProof="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34901930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rtl="0"/>
            <a:fld id="{4A040BB1-B6BF-4D6A-AADE-2F896069C1C8}" type="datetime1">
              <a:rPr lang="de-DE" noProof="0" smtClean="0"/>
              <a:t>06.12.23</a:t>
            </a:fld>
            <a:endParaRPr lang="de-DE" noProof="0"/>
          </a:p>
        </p:txBody>
      </p:sp>
      <p:sp>
        <p:nvSpPr>
          <p:cNvPr id="5" name="Footer Placeholder 4"/>
          <p:cNvSpPr>
            <a:spLocks noGrp="1"/>
          </p:cNvSpPr>
          <p:nvPr>
            <p:ph type="ftr" sz="quarter" idx="11"/>
          </p:nvPr>
        </p:nvSpPr>
        <p:spPr/>
        <p:txBody>
          <a:bodyPr/>
          <a:lstStyle/>
          <a:p>
            <a:pPr rtl="0"/>
            <a:r>
              <a:rPr lang="de-DE" noProof="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100392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rtl="0"/>
            <a:fld id="{4A040BB1-B6BF-4D6A-AADE-2F896069C1C8}" type="datetime1">
              <a:rPr lang="de-DE" noProof="0" smtClean="0"/>
              <a:t>06.12.23</a:t>
            </a:fld>
            <a:endParaRPr lang="de-DE" noProof="0"/>
          </a:p>
        </p:txBody>
      </p:sp>
      <p:sp>
        <p:nvSpPr>
          <p:cNvPr id="5" name="Footer Placeholder 4"/>
          <p:cNvSpPr>
            <a:spLocks noGrp="1"/>
          </p:cNvSpPr>
          <p:nvPr>
            <p:ph type="ftr" sz="quarter" idx="11"/>
          </p:nvPr>
        </p:nvSpPr>
        <p:spPr/>
        <p:txBody>
          <a:bodyPr/>
          <a:lstStyle/>
          <a:p>
            <a:pPr rtl="0"/>
            <a:r>
              <a:rPr lang="de-DE" noProof="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246533119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rtl="0"/>
            <a:fld id="{4A040BB1-B6BF-4D6A-AADE-2F896069C1C8}" type="datetime1">
              <a:rPr lang="de-DE" noProof="0" smtClean="0"/>
              <a:t>06.12.23</a:t>
            </a:fld>
            <a:endParaRPr lang="de-DE" noProof="0"/>
          </a:p>
        </p:txBody>
      </p:sp>
      <p:sp>
        <p:nvSpPr>
          <p:cNvPr id="5" name="Footer Placeholder 4"/>
          <p:cNvSpPr>
            <a:spLocks noGrp="1"/>
          </p:cNvSpPr>
          <p:nvPr>
            <p:ph type="ftr" sz="quarter" idx="11"/>
          </p:nvPr>
        </p:nvSpPr>
        <p:spPr/>
        <p:txBody>
          <a:bodyPr/>
          <a:lstStyle/>
          <a:p>
            <a:pPr rtl="0"/>
            <a:r>
              <a:rPr lang="de-DE" noProof="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1652083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rtl="0"/>
            <a:fld id="{4A040BB1-B6BF-4D6A-AADE-2F896069C1C8}" type="datetime1">
              <a:rPr lang="de-DE" noProof="0" smtClean="0"/>
              <a:t>06.12.23</a:t>
            </a:fld>
            <a:endParaRPr lang="de-DE" noProof="0"/>
          </a:p>
        </p:txBody>
      </p:sp>
      <p:sp>
        <p:nvSpPr>
          <p:cNvPr id="5" name="Footer Placeholder 4"/>
          <p:cNvSpPr>
            <a:spLocks noGrp="1"/>
          </p:cNvSpPr>
          <p:nvPr>
            <p:ph type="ftr" sz="quarter" idx="11"/>
          </p:nvPr>
        </p:nvSpPr>
        <p:spPr/>
        <p:txBody>
          <a:bodyPr/>
          <a:lstStyle/>
          <a:p>
            <a:pPr rtl="0"/>
            <a:r>
              <a:rPr lang="de-DE" noProof="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40774186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rtl="0"/>
            <a:fld id="{EC718F4D-625B-4B03-9A8D-7D0AC4443880}" type="datetime1">
              <a:rPr lang="de-DE" noProof="0" smtClean="0"/>
              <a:t>06.12.23</a:t>
            </a:fld>
            <a:endParaRPr lang="de-DE" noProof="0"/>
          </a:p>
        </p:txBody>
      </p:sp>
      <p:sp>
        <p:nvSpPr>
          <p:cNvPr id="5" name="Footer Placeholder 4"/>
          <p:cNvSpPr>
            <a:spLocks noGrp="1"/>
          </p:cNvSpPr>
          <p:nvPr>
            <p:ph type="ftr" sz="quarter" idx="11"/>
          </p:nvPr>
        </p:nvSpPr>
        <p:spPr/>
        <p:txBody>
          <a:bodyPr/>
          <a:lstStyle/>
          <a:p>
            <a:pPr rtl="0"/>
            <a:r>
              <a:rPr lang="de-DE" noProof="0"/>
              <a:t>
              </a:t>
            </a:r>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pic>
        <p:nvPicPr>
          <p:cNvPr id="7" name="Grafik 6">
            <a:extLst>
              <a:ext uri="{FF2B5EF4-FFF2-40B4-BE49-F238E27FC236}">
                <a16:creationId xmlns:a16="http://schemas.microsoft.com/office/drawing/2014/main" id="{88271495-CAD8-7483-E305-E35E7D2801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877624">
            <a:off x="10622412" y="5265335"/>
            <a:ext cx="1307103" cy="1269071"/>
          </a:xfrm>
          <a:prstGeom prst="rect">
            <a:avLst/>
          </a:prstGeom>
        </p:spPr>
      </p:pic>
    </p:spTree>
    <p:extLst>
      <p:ext uri="{BB962C8B-B14F-4D97-AF65-F5344CB8AC3E}">
        <p14:creationId xmlns:p14="http://schemas.microsoft.com/office/powerpoint/2010/main" val="361096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rtl="0"/>
            <a:fld id="{060A8B27-B2BE-4A68-9108-BE5498BBC99E}" type="datetime1">
              <a:rPr lang="de-DE" noProof="0" smtClean="0"/>
              <a:t>06.12.23</a:t>
            </a:fld>
            <a:endParaRPr lang="de-DE" noProof="0"/>
          </a:p>
        </p:txBody>
      </p:sp>
      <p:sp>
        <p:nvSpPr>
          <p:cNvPr id="5" name="Footer Placeholder 4"/>
          <p:cNvSpPr>
            <a:spLocks noGrp="1"/>
          </p:cNvSpPr>
          <p:nvPr>
            <p:ph type="ftr" sz="quarter" idx="11"/>
          </p:nvPr>
        </p:nvSpPr>
        <p:spPr/>
        <p:txBody>
          <a:bodyPr/>
          <a:lstStyle/>
          <a:p>
            <a:pPr rtl="0"/>
            <a:r>
              <a:rPr lang="de-DE" noProof="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pic>
        <p:nvPicPr>
          <p:cNvPr id="7" name="Grafik 6">
            <a:extLst>
              <a:ext uri="{FF2B5EF4-FFF2-40B4-BE49-F238E27FC236}">
                <a16:creationId xmlns:a16="http://schemas.microsoft.com/office/drawing/2014/main" id="{9101F3C4-603E-8318-2E1A-9EFC149358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877624">
            <a:off x="10622412" y="5265335"/>
            <a:ext cx="1307103" cy="1269071"/>
          </a:xfrm>
          <a:prstGeom prst="rect">
            <a:avLst/>
          </a:prstGeom>
        </p:spPr>
      </p:pic>
    </p:spTree>
    <p:extLst>
      <p:ext uri="{BB962C8B-B14F-4D97-AF65-F5344CB8AC3E}">
        <p14:creationId xmlns:p14="http://schemas.microsoft.com/office/powerpoint/2010/main" val="2817216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rtl="0"/>
            <a:fld id="{0E6125A4-A988-42A7-90CA-8E7962F9C5DF}" type="datetime1">
              <a:rPr lang="de-DE" noProof="0" smtClean="0"/>
              <a:t>06.12.23</a:t>
            </a:fld>
            <a:endParaRPr lang="de-DE" noProof="0"/>
          </a:p>
        </p:txBody>
      </p:sp>
      <p:sp>
        <p:nvSpPr>
          <p:cNvPr id="5" name="Footer Placeholder 4"/>
          <p:cNvSpPr>
            <a:spLocks noGrp="1"/>
          </p:cNvSpPr>
          <p:nvPr>
            <p:ph type="ftr" sz="quarter" idx="11"/>
          </p:nvPr>
        </p:nvSpPr>
        <p:spPr/>
        <p:txBody>
          <a:bodyPr/>
          <a:lstStyle/>
          <a:p>
            <a:pPr rtl="0"/>
            <a:r>
              <a:rPr lang="de-DE" noProof="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pic>
        <p:nvPicPr>
          <p:cNvPr id="7" name="Grafik 6">
            <a:extLst>
              <a:ext uri="{FF2B5EF4-FFF2-40B4-BE49-F238E27FC236}">
                <a16:creationId xmlns:a16="http://schemas.microsoft.com/office/drawing/2014/main" id="{9FEDEF69-3502-3977-0D5B-6928854543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1300000">
            <a:off x="10622412" y="5265335"/>
            <a:ext cx="1307103" cy="1269071"/>
          </a:xfrm>
          <a:prstGeom prst="rect">
            <a:avLst/>
          </a:prstGeom>
        </p:spPr>
      </p:pic>
    </p:spTree>
    <p:extLst>
      <p:ext uri="{BB962C8B-B14F-4D97-AF65-F5344CB8AC3E}">
        <p14:creationId xmlns:p14="http://schemas.microsoft.com/office/powerpoint/2010/main" val="2306672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rtl="0"/>
            <a:fld id="{4A040BB1-B6BF-4D6A-AADE-2F896069C1C8}" type="datetime1">
              <a:rPr lang="de-DE" noProof="0" smtClean="0"/>
              <a:t>06.12.23</a:t>
            </a:fld>
            <a:endParaRPr lang="de-DE" noProof="0"/>
          </a:p>
        </p:txBody>
      </p:sp>
      <p:sp>
        <p:nvSpPr>
          <p:cNvPr id="5" name="Footer Placeholder 4"/>
          <p:cNvSpPr>
            <a:spLocks noGrp="1"/>
          </p:cNvSpPr>
          <p:nvPr>
            <p:ph type="ftr" sz="quarter" idx="11"/>
          </p:nvPr>
        </p:nvSpPr>
        <p:spPr/>
        <p:txBody>
          <a:bodyPr/>
          <a:lstStyle/>
          <a:p>
            <a:pPr rtl="0"/>
            <a:r>
              <a:rPr lang="de-DE" noProof="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168211063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pPr rtl="0"/>
            <a:fld id="{A145B202-50E7-41A1-A1EE-A956DC624736}" type="datetime1">
              <a:rPr lang="de-DE" noProof="0" smtClean="0"/>
              <a:t>06.12.23</a:t>
            </a:fld>
            <a:endParaRPr lang="de-DE" noProof="0"/>
          </a:p>
        </p:txBody>
      </p:sp>
      <p:sp>
        <p:nvSpPr>
          <p:cNvPr id="6" name="Footer Placeholder 5"/>
          <p:cNvSpPr>
            <a:spLocks noGrp="1"/>
          </p:cNvSpPr>
          <p:nvPr>
            <p:ph type="ftr" sz="quarter" idx="11"/>
          </p:nvPr>
        </p:nvSpPr>
        <p:spPr/>
        <p:txBody>
          <a:bodyPr/>
          <a:lstStyle/>
          <a:p>
            <a:pPr rtl="0"/>
            <a:r>
              <a:rPr lang="de-DE" noProof="0"/>
              <a:t>
              </a:t>
            </a:r>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pic>
        <p:nvPicPr>
          <p:cNvPr id="8" name="Grafik 7">
            <a:extLst>
              <a:ext uri="{FF2B5EF4-FFF2-40B4-BE49-F238E27FC236}">
                <a16:creationId xmlns:a16="http://schemas.microsoft.com/office/drawing/2014/main" id="{723CA912-2432-9B3C-D1AD-AB5CCA356D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1300000">
            <a:off x="10622412" y="5265335"/>
            <a:ext cx="1307103" cy="1269071"/>
          </a:xfrm>
          <a:prstGeom prst="rect">
            <a:avLst/>
          </a:prstGeom>
        </p:spPr>
      </p:pic>
    </p:spTree>
    <p:extLst>
      <p:ext uri="{BB962C8B-B14F-4D97-AF65-F5344CB8AC3E}">
        <p14:creationId xmlns:p14="http://schemas.microsoft.com/office/powerpoint/2010/main" val="75091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pPr rtl="0"/>
            <a:fld id="{CD35716E-E2B0-4BC8-A21B-67909893BFD3}" type="datetime1">
              <a:rPr lang="de-DE" noProof="0" smtClean="0"/>
              <a:t>06.12.23</a:t>
            </a:fld>
            <a:endParaRPr lang="de-DE" noProof="0"/>
          </a:p>
        </p:txBody>
      </p:sp>
      <p:sp>
        <p:nvSpPr>
          <p:cNvPr id="8" name="Footer Placeholder 7"/>
          <p:cNvSpPr>
            <a:spLocks noGrp="1"/>
          </p:cNvSpPr>
          <p:nvPr>
            <p:ph type="ftr" sz="quarter" idx="11"/>
          </p:nvPr>
        </p:nvSpPr>
        <p:spPr/>
        <p:txBody>
          <a:bodyPr/>
          <a:lstStyle/>
          <a:p>
            <a:pPr rtl="0"/>
            <a:r>
              <a:rPr lang="de-DE" noProof="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pic>
        <p:nvPicPr>
          <p:cNvPr id="10" name="Grafik 9">
            <a:extLst>
              <a:ext uri="{FF2B5EF4-FFF2-40B4-BE49-F238E27FC236}">
                <a16:creationId xmlns:a16="http://schemas.microsoft.com/office/drawing/2014/main" id="{663A8F20-A597-7871-A491-ED9C16E98C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1300000">
            <a:off x="10622412" y="5265335"/>
            <a:ext cx="1307103" cy="1269071"/>
          </a:xfrm>
          <a:prstGeom prst="rect">
            <a:avLst/>
          </a:prstGeom>
        </p:spPr>
      </p:pic>
    </p:spTree>
    <p:extLst>
      <p:ext uri="{BB962C8B-B14F-4D97-AF65-F5344CB8AC3E}">
        <p14:creationId xmlns:p14="http://schemas.microsoft.com/office/powerpoint/2010/main" val="68913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pPr rtl="0"/>
            <a:fld id="{E6390BE4-BC48-4121-9F52-D7012C2FFAAC}" type="datetime1">
              <a:rPr lang="de-DE" noProof="0" smtClean="0"/>
              <a:t>06.12.23</a:t>
            </a:fld>
            <a:endParaRPr lang="de-DE" noProof="0"/>
          </a:p>
        </p:txBody>
      </p:sp>
      <p:sp>
        <p:nvSpPr>
          <p:cNvPr id="4" name="Footer Placeholder 3"/>
          <p:cNvSpPr>
            <a:spLocks noGrp="1"/>
          </p:cNvSpPr>
          <p:nvPr>
            <p:ph type="ftr" sz="quarter" idx="11"/>
          </p:nvPr>
        </p:nvSpPr>
        <p:spPr/>
        <p:txBody>
          <a:bodyPr/>
          <a:lstStyle/>
          <a:p>
            <a:pPr rtl="0"/>
            <a:r>
              <a:rPr lang="de-DE" noProof="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pic>
        <p:nvPicPr>
          <p:cNvPr id="6" name="Grafik 5">
            <a:extLst>
              <a:ext uri="{FF2B5EF4-FFF2-40B4-BE49-F238E27FC236}">
                <a16:creationId xmlns:a16="http://schemas.microsoft.com/office/drawing/2014/main" id="{3E1D1731-5B31-8014-8E37-DA5A723232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1300000">
            <a:off x="10622412" y="5265335"/>
            <a:ext cx="1307103" cy="1269071"/>
          </a:xfrm>
          <a:prstGeom prst="rect">
            <a:avLst/>
          </a:prstGeom>
        </p:spPr>
      </p:pic>
    </p:spTree>
    <p:extLst>
      <p:ext uri="{BB962C8B-B14F-4D97-AF65-F5344CB8AC3E}">
        <p14:creationId xmlns:p14="http://schemas.microsoft.com/office/powerpoint/2010/main" val="2715244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0304632D-C3CD-442C-94C1-A52F9A8AA9DD}" type="datetime1">
              <a:rPr lang="de-DE" noProof="0" smtClean="0"/>
              <a:t>06.12.23</a:t>
            </a:fld>
            <a:endParaRPr lang="de-DE" noProof="0"/>
          </a:p>
        </p:txBody>
      </p:sp>
      <p:sp>
        <p:nvSpPr>
          <p:cNvPr id="3" name="Footer Placeholder 2"/>
          <p:cNvSpPr>
            <a:spLocks noGrp="1"/>
          </p:cNvSpPr>
          <p:nvPr>
            <p:ph type="ftr" sz="quarter" idx="11"/>
          </p:nvPr>
        </p:nvSpPr>
        <p:spPr/>
        <p:txBody>
          <a:bodyPr/>
          <a:lstStyle/>
          <a:p>
            <a:pPr rtl="0"/>
            <a:r>
              <a:rPr lang="de-DE" noProof="0"/>
              <a:t>
              </a:t>
            </a:r>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pic>
        <p:nvPicPr>
          <p:cNvPr id="5" name="Grafik 4">
            <a:extLst>
              <a:ext uri="{FF2B5EF4-FFF2-40B4-BE49-F238E27FC236}">
                <a16:creationId xmlns:a16="http://schemas.microsoft.com/office/drawing/2014/main" id="{56E81193-4F6C-4296-86C5-3ECDCAB2C5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1300000">
            <a:off x="10622412" y="5265335"/>
            <a:ext cx="1307103" cy="1269071"/>
          </a:xfrm>
          <a:prstGeom prst="rect">
            <a:avLst/>
          </a:prstGeom>
        </p:spPr>
      </p:pic>
    </p:spTree>
    <p:extLst>
      <p:ext uri="{BB962C8B-B14F-4D97-AF65-F5344CB8AC3E}">
        <p14:creationId xmlns:p14="http://schemas.microsoft.com/office/powerpoint/2010/main" val="100589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pPr rtl="0"/>
            <a:fld id="{4A040BB1-B6BF-4D6A-AADE-2F896069C1C8}" type="datetime1">
              <a:rPr lang="de-DE" noProof="0" smtClean="0"/>
              <a:t>06.12.23</a:t>
            </a:fld>
            <a:endParaRPr lang="de-DE" noProof="0"/>
          </a:p>
        </p:txBody>
      </p:sp>
      <p:sp>
        <p:nvSpPr>
          <p:cNvPr id="6" name="Footer Placeholder 5"/>
          <p:cNvSpPr>
            <a:spLocks noGrp="1"/>
          </p:cNvSpPr>
          <p:nvPr>
            <p:ph type="ftr" sz="quarter" idx="11"/>
          </p:nvPr>
        </p:nvSpPr>
        <p:spPr/>
        <p:txBody>
          <a:bodyPr/>
          <a:lstStyle/>
          <a:p>
            <a:pPr rtl="0"/>
            <a:r>
              <a:rPr lang="de-DE" noProof="0"/>
              <a:t>
              </a:t>
            </a:r>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extLst>
      <p:ext uri="{BB962C8B-B14F-4D97-AF65-F5344CB8AC3E}">
        <p14:creationId xmlns:p14="http://schemas.microsoft.com/office/powerpoint/2010/main" val="10573649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pPr rtl="0"/>
            <a:fld id="{4A040BB1-B6BF-4D6A-AADE-2F896069C1C8}" type="datetime1">
              <a:rPr lang="de-DE" noProof="0" smtClean="0"/>
              <a:t>06.12.23</a:t>
            </a:fld>
            <a:endParaRPr lang="de-DE" noProof="0"/>
          </a:p>
        </p:txBody>
      </p:sp>
      <p:sp>
        <p:nvSpPr>
          <p:cNvPr id="6" name="Footer Placeholder 5"/>
          <p:cNvSpPr>
            <a:spLocks noGrp="1"/>
          </p:cNvSpPr>
          <p:nvPr>
            <p:ph type="ftr" sz="quarter" idx="11"/>
          </p:nvPr>
        </p:nvSpPr>
        <p:spPr/>
        <p:txBody>
          <a:bodyPr/>
          <a:lstStyle/>
          <a:p>
            <a:pPr rtl="0"/>
            <a:r>
              <a:rPr lang="de-DE" noProof="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32562798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4A040BB1-B6BF-4D6A-AADE-2F896069C1C8}" type="datetime1">
              <a:rPr lang="de-DE" noProof="0" smtClean="0"/>
              <a:t>06.12.23</a:t>
            </a:fld>
            <a:endParaRPr lang="de-DE" noProof="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de-DE" noProof="0"/>
              <a:t>
              </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pic>
        <p:nvPicPr>
          <p:cNvPr id="8" name="Grafik 7">
            <a:extLst>
              <a:ext uri="{FF2B5EF4-FFF2-40B4-BE49-F238E27FC236}">
                <a16:creationId xmlns:a16="http://schemas.microsoft.com/office/drawing/2014/main" id="{1F2EB955-E3DA-D39A-A9D3-A8F8701F1680}"/>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rot="21300000">
            <a:off x="10622412" y="5265335"/>
            <a:ext cx="1307103" cy="1269071"/>
          </a:xfrm>
          <a:prstGeom prst="rect">
            <a:avLst/>
          </a:prstGeom>
        </p:spPr>
      </p:pic>
    </p:spTree>
    <p:extLst>
      <p:ext uri="{BB962C8B-B14F-4D97-AF65-F5344CB8AC3E}">
        <p14:creationId xmlns:p14="http://schemas.microsoft.com/office/powerpoint/2010/main" val="29388095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de/bogenschie%C3%9Fen-zielscheibe-pfeile-2230855/" TargetMode="External"/><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hyperlink" Target="http://www.meurers.net/" TargetMode="Externa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www.rubensworks.net/raw/slides/2020/phd-public/" TargetMode="External"/><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s://creativecommons.org/licenses/by/3.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rtarmonunited.com/influencer-marketing-trend/" TargetMode="External"/><Relationship Id="rId2" Type="http://schemas.openxmlformats.org/officeDocument/2006/relationships/image" Target="../media/image34.jp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hyperlink" Target="https://creativecommons.org/licenses/by/3.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ja.wikipedia.org/wiki/ChatGPT" TargetMode="External"/><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s://creativecommons.org/licenses/by-sa/3.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Layout" Target="../diagrams/layout1.xml"/><Relationship Id="rId3" Type="http://schemas.openxmlformats.org/officeDocument/2006/relationships/hyperlink" Target="http://www.foodservice-equipment.de/anbieterverzeichnis/mkn-maschinenfabrik-kurt-neubauer-gmbh-co-kg-2/" TargetMode="External"/><Relationship Id="rId7" Type="http://schemas.openxmlformats.org/officeDocument/2006/relationships/hyperlink" Target="https://miniklexikon.zum.de/wiki/Till_Eulenspiegel" TargetMode="External"/><Relationship Id="rId12" Type="http://schemas.openxmlformats.org/officeDocument/2006/relationships/diagramData" Target="../diagrams/data1.xml"/><Relationship Id="rId17" Type="http://schemas.openxmlformats.org/officeDocument/2006/relationships/image" Target="../media/image1.png"/><Relationship Id="rId2" Type="http://schemas.openxmlformats.org/officeDocument/2006/relationships/image" Target="../media/image6.jpeg"/><Relationship Id="rId16" Type="http://schemas.microsoft.com/office/2007/relationships/diagramDrawing" Target="../diagrams/drawing1.xml"/><Relationship Id="rId1" Type="http://schemas.openxmlformats.org/officeDocument/2006/relationships/slideLayout" Target="../slideLayouts/slideLayout8.xml"/><Relationship Id="rId6" Type="http://schemas.openxmlformats.org/officeDocument/2006/relationships/image" Target="../media/image8.jpeg"/><Relationship Id="rId11" Type="http://schemas.openxmlformats.org/officeDocument/2006/relationships/hyperlink" Target="https://creativecommons.org/licenses/by-sa/3.0/" TargetMode="External"/><Relationship Id="rId5" Type="http://schemas.openxmlformats.org/officeDocument/2006/relationships/hyperlink" Target="https://www.visit-niedersachsen.com/Economy-Science/Education-Science/Ostfalia-University-of-Applied-Sciences" TargetMode="External"/><Relationship Id="rId15" Type="http://schemas.openxmlformats.org/officeDocument/2006/relationships/diagramColors" Target="../diagrams/colors1.xml"/><Relationship Id="rId10" Type="http://schemas.openxmlformats.org/officeDocument/2006/relationships/hyperlink" Target="https://kiwithek.kidsweb.at/index.php/Der_Wiener_Eulenspiegel" TargetMode="External"/><Relationship Id="rId4" Type="http://schemas.openxmlformats.org/officeDocument/2006/relationships/image" Target="../media/image7.jpeg"/><Relationship Id="rId9" Type="http://schemas.openxmlformats.org/officeDocument/2006/relationships/hyperlink" Target="https://sketchfab.com/3d-models/jagermeister-07l-bottle-japan-bb64d4d1448b47ccb788656e5d522ec9" TargetMode="External"/><Relationship Id="rId1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opengridscheduler/43746207042/"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creativecommons.org/licenses/by-nc-nd/3.0/" TargetMode="External"/><Relationship Id="rId4" Type="http://schemas.openxmlformats.org/officeDocument/2006/relationships/hyperlink" Target="https://www.flickr.com/photos/nbhattac/808779318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CD9EF39B-AB41-49AB-8163-8B5FD7D283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050E78D6-F072-48E7-8270-20EFBDD26F36}"/>
              </a:ext>
            </a:extLst>
          </p:cNvPr>
          <p:cNvSpPr>
            <a:spLocks noGrp="1"/>
          </p:cNvSpPr>
          <p:nvPr>
            <p:ph type="ctrTitle"/>
          </p:nvPr>
        </p:nvSpPr>
        <p:spPr>
          <a:xfrm>
            <a:off x="668867" y="1678666"/>
            <a:ext cx="4088190" cy="2369093"/>
          </a:xfrm>
        </p:spPr>
        <p:txBody>
          <a:bodyPr rtlCol="0">
            <a:normAutofit/>
          </a:bodyPr>
          <a:lstStyle/>
          <a:p>
            <a:pPr rtl="0"/>
            <a:r>
              <a:rPr lang="de-DE" sz="4800"/>
              <a:t>Open data für touristische Betriebe</a:t>
            </a:r>
          </a:p>
        </p:txBody>
      </p:sp>
      <p:sp>
        <p:nvSpPr>
          <p:cNvPr id="3" name="Untertitel 2">
            <a:extLst>
              <a:ext uri="{FF2B5EF4-FFF2-40B4-BE49-F238E27FC236}">
                <a16:creationId xmlns:a16="http://schemas.microsoft.com/office/drawing/2014/main" id="{3FC7BD98-5486-489C-BAA0-A69CEFF691B3}"/>
              </a:ext>
            </a:extLst>
          </p:cNvPr>
          <p:cNvSpPr>
            <a:spLocks noGrp="1"/>
          </p:cNvSpPr>
          <p:nvPr>
            <p:ph type="subTitle" idx="1"/>
          </p:nvPr>
        </p:nvSpPr>
        <p:spPr>
          <a:xfrm>
            <a:off x="677335" y="4273851"/>
            <a:ext cx="4079721" cy="1096901"/>
          </a:xfrm>
        </p:spPr>
        <p:txBody>
          <a:bodyPr rtlCol="0">
            <a:normAutofit/>
          </a:bodyPr>
          <a:lstStyle/>
          <a:p>
            <a:pPr rtl="0"/>
            <a:r>
              <a:rPr lang="de-DE" sz="3200" dirty="0"/>
              <a:t>»Mit wenig Aufwand viel erreichen«</a:t>
            </a:r>
          </a:p>
        </p:txBody>
      </p:sp>
      <p:cxnSp>
        <p:nvCxnSpPr>
          <p:cNvPr id="12" name="Straight Connector 1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pic>
        <p:nvPicPr>
          <p:cNvPr id="4" name="Grafik 3" descr="Ein Bild, das Schrift, Logo, Text, Grafiken enthält.&#10;&#10;Automatisch generierte Beschreibung">
            <a:extLst>
              <a:ext uri="{FF2B5EF4-FFF2-40B4-BE49-F238E27FC236}">
                <a16:creationId xmlns:a16="http://schemas.microsoft.com/office/drawing/2014/main" id="{FFC91FB6-773D-6C46-FF5F-273378213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834050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8"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9" name="Isosceles Triangle 14">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1"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3"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7" name="Isosceles Triangle 18">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9" name="Isosceles Triangle 19">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useBgFill="1">
        <p:nvSpPr>
          <p:cNvPr id="22" name="Rectangle 21">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B25F4305-4F7D-3993-ED6A-34CD547DD55D}"/>
              </a:ext>
            </a:extLst>
          </p:cNvPr>
          <p:cNvSpPr>
            <a:spLocks noGrp="1"/>
          </p:cNvSpPr>
          <p:nvPr>
            <p:ph type="title"/>
          </p:nvPr>
        </p:nvSpPr>
        <p:spPr>
          <a:xfrm>
            <a:off x="951986" y="524107"/>
            <a:ext cx="6253147" cy="5798635"/>
          </a:xfrm>
        </p:spPr>
        <p:txBody>
          <a:bodyPr vert="horz" lIns="91440" tIns="45720" rIns="91440" bIns="45720" rtlCol="0" anchor="ctr">
            <a:normAutofit fontScale="90000"/>
          </a:bodyPr>
          <a:lstStyle/>
          <a:p>
            <a:pPr algn="r">
              <a:lnSpc>
                <a:spcPct val="90000"/>
              </a:lnSpc>
            </a:pPr>
            <a:r>
              <a:rPr lang="en-US" dirty="0">
                <a:effectLst/>
              </a:rPr>
              <a:t>»Auf </a:t>
            </a:r>
            <a:r>
              <a:rPr lang="en-US" dirty="0" err="1">
                <a:effectLst/>
              </a:rPr>
              <a:t>unseren</a:t>
            </a:r>
            <a:r>
              <a:rPr lang="en-US" dirty="0">
                <a:effectLst/>
              </a:rPr>
              <a:t> </a:t>
            </a:r>
            <a:r>
              <a:rPr lang="en-US" dirty="0" err="1">
                <a:effectLst/>
              </a:rPr>
              <a:t>neuen</a:t>
            </a:r>
            <a:r>
              <a:rPr lang="en-US" dirty="0">
                <a:effectLst/>
              </a:rPr>
              <a:t> </a:t>
            </a:r>
            <a:r>
              <a:rPr lang="en-US" dirty="0" err="1">
                <a:effectLst/>
              </a:rPr>
              <a:t>Webseiten</a:t>
            </a:r>
            <a:r>
              <a:rPr lang="en-US" dirty="0">
                <a:effectLst/>
              </a:rPr>
              <a:t> </a:t>
            </a:r>
            <a:r>
              <a:rPr lang="en-US" dirty="0" err="1">
                <a:effectLst/>
              </a:rPr>
              <a:t>kam</a:t>
            </a:r>
            <a:r>
              <a:rPr lang="en-US" dirty="0">
                <a:effectLst/>
              </a:rPr>
              <a:t> </a:t>
            </a:r>
            <a:r>
              <a:rPr lang="en-US" dirty="0" err="1">
                <a:effectLst/>
              </a:rPr>
              <a:t>unser</a:t>
            </a:r>
            <a:r>
              <a:rPr lang="en-US" dirty="0">
                <a:effectLst/>
              </a:rPr>
              <a:t> Content </a:t>
            </a:r>
            <a:r>
              <a:rPr lang="en-US" dirty="0" err="1">
                <a:effectLst/>
              </a:rPr>
              <a:t>noch</a:t>
            </a:r>
            <a:r>
              <a:rPr lang="en-US" dirty="0">
                <a:effectLst/>
              </a:rPr>
              <a:t> mal </a:t>
            </a:r>
            <a:r>
              <a:rPr lang="en-US" dirty="0" err="1">
                <a:effectLst/>
              </a:rPr>
              <a:t>ganz</a:t>
            </a:r>
            <a:r>
              <a:rPr lang="en-US" dirty="0">
                <a:effectLst/>
              </a:rPr>
              <a:t> </a:t>
            </a:r>
            <a:r>
              <a:rPr lang="en-US" dirty="0" err="1">
                <a:effectLst/>
              </a:rPr>
              <a:t>anders</a:t>
            </a:r>
            <a:r>
              <a:rPr lang="en-US" dirty="0">
                <a:effectLst/>
              </a:rPr>
              <a:t> </a:t>
            </a:r>
            <a:r>
              <a:rPr lang="en-US" dirty="0" err="1">
                <a:effectLst/>
              </a:rPr>
              <a:t>rüber</a:t>
            </a:r>
            <a:r>
              <a:rPr lang="en-US" dirty="0">
                <a:effectLst/>
              </a:rPr>
              <a:t>. </a:t>
            </a:r>
            <a:br>
              <a:rPr lang="en-US" dirty="0">
                <a:effectLst/>
              </a:rPr>
            </a:br>
            <a:br>
              <a:rPr lang="en-US" dirty="0">
                <a:effectLst/>
              </a:rPr>
            </a:br>
            <a:r>
              <a:rPr lang="en-US" dirty="0" err="1">
                <a:effectLst/>
              </a:rPr>
              <a:t>Große</a:t>
            </a:r>
            <a:r>
              <a:rPr lang="en-US" dirty="0">
                <a:effectLst/>
              </a:rPr>
              <a:t> </a:t>
            </a:r>
            <a:r>
              <a:rPr lang="en-US" dirty="0" err="1">
                <a:effectLst/>
              </a:rPr>
              <a:t>Fotos</a:t>
            </a:r>
            <a:r>
              <a:rPr lang="en-US" dirty="0">
                <a:effectLst/>
              </a:rPr>
              <a:t> und die </a:t>
            </a:r>
            <a:r>
              <a:rPr lang="en-US" dirty="0" err="1">
                <a:effectLst/>
              </a:rPr>
              <a:t>Menge</a:t>
            </a:r>
            <a:r>
              <a:rPr lang="en-US" dirty="0">
                <a:effectLst/>
              </a:rPr>
              <a:t> an </a:t>
            </a:r>
            <a:r>
              <a:rPr lang="en-US" dirty="0" err="1">
                <a:effectLst/>
              </a:rPr>
              <a:t>Informationen</a:t>
            </a:r>
            <a:r>
              <a:rPr lang="en-US" dirty="0">
                <a:effectLst/>
              </a:rPr>
              <a:t> </a:t>
            </a:r>
            <a:r>
              <a:rPr lang="en-US" dirty="0" err="1">
                <a:effectLst/>
              </a:rPr>
              <a:t>haben</a:t>
            </a:r>
            <a:r>
              <a:rPr lang="en-US" dirty="0">
                <a:effectLst/>
              </a:rPr>
              <a:t> </a:t>
            </a:r>
            <a:br>
              <a:rPr lang="en-US" dirty="0">
                <a:effectLst/>
              </a:rPr>
            </a:br>
            <a:r>
              <a:rPr lang="en-US" dirty="0" err="1">
                <a:effectLst/>
              </a:rPr>
              <a:t>uns</a:t>
            </a:r>
            <a:r>
              <a:rPr lang="en-US" dirty="0">
                <a:effectLst/>
              </a:rPr>
              <a:t> </a:t>
            </a:r>
            <a:r>
              <a:rPr lang="en-US" dirty="0" err="1">
                <a:effectLst/>
              </a:rPr>
              <a:t>beeindruckt</a:t>
            </a:r>
            <a:r>
              <a:rPr lang="en-US" dirty="0">
                <a:effectLst/>
              </a:rPr>
              <a:t>. </a:t>
            </a:r>
            <a:br>
              <a:rPr lang="en-US" dirty="0">
                <a:effectLst/>
              </a:rPr>
            </a:br>
            <a:br>
              <a:rPr lang="en-US" dirty="0">
                <a:effectLst/>
              </a:rPr>
            </a:br>
            <a:r>
              <a:rPr lang="en-US" dirty="0">
                <a:effectLst/>
              </a:rPr>
              <a:t>Davon </a:t>
            </a:r>
            <a:r>
              <a:rPr lang="en-US" dirty="0" err="1">
                <a:effectLst/>
              </a:rPr>
              <a:t>wollten</a:t>
            </a:r>
            <a:r>
              <a:rPr lang="en-US" dirty="0">
                <a:effectLst/>
              </a:rPr>
              <a:t> </a:t>
            </a:r>
            <a:r>
              <a:rPr lang="en-US" dirty="0" err="1">
                <a:effectLst/>
              </a:rPr>
              <a:t>wir</a:t>
            </a:r>
            <a:r>
              <a:rPr lang="en-US" dirty="0">
                <a:effectLst/>
              </a:rPr>
              <a:t> </a:t>
            </a:r>
            <a:br>
              <a:rPr lang="en-US" dirty="0">
                <a:effectLst/>
              </a:rPr>
            </a:br>
            <a:r>
              <a:rPr lang="en-US" dirty="0" err="1">
                <a:effectLst/>
              </a:rPr>
              <a:t>mehr</a:t>
            </a:r>
            <a:r>
              <a:rPr lang="en-US" dirty="0">
                <a:effectLst/>
              </a:rPr>
              <a:t> </a:t>
            </a:r>
            <a:r>
              <a:rPr lang="en-US" dirty="0" err="1">
                <a:effectLst/>
              </a:rPr>
              <a:t>haben</a:t>
            </a:r>
            <a:r>
              <a:rPr lang="en-US" dirty="0">
                <a:effectLst/>
              </a:rPr>
              <a:t>!«</a:t>
            </a:r>
            <a:endParaRPr lang="en-US" dirty="0"/>
          </a:p>
        </p:txBody>
      </p:sp>
      <p:sp>
        <p:nvSpPr>
          <p:cNvPr id="24" name="Isosceles Triangle 23">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cxnSp>
        <p:nvCxnSpPr>
          <p:cNvPr id="26" name="Straight Connector 25">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Isosceles Triangle 27">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pic>
        <p:nvPicPr>
          <p:cNvPr id="4" name="Grafik 3" descr="Ein Bild, das Schrift, Logo, Text, Grafiken enthält.&#10;&#10;Automatisch generierte Beschreibung">
            <a:extLst>
              <a:ext uri="{FF2B5EF4-FFF2-40B4-BE49-F238E27FC236}">
                <a16:creationId xmlns:a16="http://schemas.microsoft.com/office/drawing/2014/main" id="{717A7E45-B1FC-B522-0AFB-69842D4491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299705">
            <a:off x="10617490" y="5327778"/>
            <a:ext cx="1390357" cy="1351375"/>
          </a:xfrm>
          <a:prstGeom prst="rect">
            <a:avLst/>
          </a:prstGeom>
        </p:spPr>
      </p:pic>
    </p:spTree>
    <p:extLst>
      <p:ext uri="{BB962C8B-B14F-4D97-AF65-F5344CB8AC3E}">
        <p14:creationId xmlns:p14="http://schemas.microsoft.com/office/powerpoint/2010/main" val="1891641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9" name="Isosceles Triangle 1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3" name="Isosceles Triangle 2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4" name="Isosceles Triangle 2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p:nvSpPr>
          <p:cNvPr id="2" name="Titel 1">
            <a:extLst>
              <a:ext uri="{FF2B5EF4-FFF2-40B4-BE49-F238E27FC236}">
                <a16:creationId xmlns:a16="http://schemas.microsoft.com/office/drawing/2014/main" id="{7CEEB164-166F-6B2E-C9AD-223EB96C2CEA}"/>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dirty="0"/>
              <a:t>Unser</a:t>
            </a:r>
            <a:r>
              <a:rPr lang="en-US"/>
              <a:t> Ziel</a:t>
            </a:r>
            <a:endParaRPr lang="en-US" dirty="0"/>
          </a:p>
        </p:txBody>
      </p:sp>
      <p:sp>
        <p:nvSpPr>
          <p:cNvPr id="4" name="Textplatzhalter 3">
            <a:extLst>
              <a:ext uri="{FF2B5EF4-FFF2-40B4-BE49-F238E27FC236}">
                <a16:creationId xmlns:a16="http://schemas.microsoft.com/office/drawing/2014/main" id="{46975309-A42F-6966-4C20-DDA2C23C88E1}"/>
              </a:ext>
            </a:extLst>
          </p:cNvPr>
          <p:cNvSpPr>
            <a:spLocks noGrp="1"/>
          </p:cNvSpPr>
          <p:nvPr>
            <p:ph sz="half" idx="1"/>
          </p:nvPr>
        </p:nvSpPr>
        <p:spPr>
          <a:xfrm>
            <a:off x="5209563" y="2160589"/>
            <a:ext cx="4064439" cy="3880773"/>
          </a:xfrm>
        </p:spPr>
        <p:txBody>
          <a:bodyPr vert="horz" lIns="91440" tIns="45720" rIns="91440" bIns="45720" rtlCol="0">
            <a:normAutofit/>
          </a:bodyPr>
          <a:lstStyle/>
          <a:p>
            <a:pPr marL="44577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Wir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wollten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wissen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welcher</a:t>
            </a:r>
            <a:r>
              <a:rPr lang="en-US" dirty="0">
                <a:latin typeface="Arial" panose="020B0604020202020204" pitchFamily="34" charset="0"/>
                <a:cs typeface="Arial" panose="020B0604020202020204" pitchFamily="34" charset="0"/>
              </a:rPr>
              <a:t> Content </a:t>
            </a:r>
            <a:r>
              <a:rPr lang="en-US" dirty="0" err="1">
                <a:latin typeface="Arial" panose="020B0604020202020204" pitchFamily="34" charset="0"/>
                <a:cs typeface="Arial" panose="020B0604020202020204" pitchFamily="34" charset="0"/>
              </a:rPr>
              <a:t>uns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fehlt</a:t>
            </a:r>
            <a:r>
              <a:rPr lang="en-US" dirty="0">
                <a:latin typeface="Arial" panose="020B0604020202020204" pitchFamily="34" charset="0"/>
                <a:cs typeface="Arial" panose="020B0604020202020204" pitchFamily="34" charset="0"/>
              </a:rPr>
              <a:t>:</a:t>
            </a:r>
          </a:p>
          <a:p>
            <a:pPr marL="44577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Gastgeber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Gastronomie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Freizeit</a:t>
            </a:r>
            <a:r>
              <a:rPr lang="en-US" dirty="0">
                <a:latin typeface="Arial" panose="020B0604020202020204" pitchFamily="34" charset="0"/>
                <a:cs typeface="Arial" panose="020B0604020202020204" pitchFamily="34" charset="0"/>
              </a:rPr>
              <a:t> und Kultur</a:t>
            </a:r>
          </a:p>
          <a:p>
            <a:pPr marL="445770" indent="-285750">
              <a:buFont typeface="Arial" panose="020B0604020202020204" pitchFamily="34" charset="0"/>
              <a:buChar char="•"/>
            </a:pPr>
            <a:r>
              <a:rPr lang="en-US" dirty="0">
                <a:latin typeface="Arial" panose="020B0604020202020204" pitchFamily="34" charset="0"/>
                <a:cs typeface="Arial" panose="020B0604020202020204" pitchFamily="34" charset="0"/>
              </a:rPr>
              <a:t>Aber </a:t>
            </a:r>
            <a:r>
              <a:rPr lang="en-US" dirty="0" err="1">
                <a:latin typeface="Arial" panose="020B0604020202020204" pitchFamily="34" charset="0"/>
                <a:cs typeface="Arial" panose="020B0604020202020204" pitchFamily="34" charset="0"/>
              </a:rPr>
              <a:t>auch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Hofläden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Kirchen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Spielplätze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schöne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Aussichtspunkte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usw</a:t>
            </a:r>
            <a:r>
              <a:rPr lang="en-US" dirty="0">
                <a:latin typeface="Arial" panose="020B0604020202020204" pitchFamily="34" charset="0"/>
                <a:cs typeface="Arial" panose="020B0604020202020204" pitchFamily="34" charset="0"/>
              </a:rPr>
              <a:t>.</a:t>
            </a:r>
          </a:p>
          <a:p>
            <a:pPr marL="44577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Mit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finanzieller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Hilfe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einer</a:t>
            </a:r>
            <a:r>
              <a:rPr lang="en-US" dirty="0">
                <a:latin typeface="Arial" panose="020B0604020202020204" pitchFamily="34" charset="0"/>
                <a:cs typeface="Arial" panose="020B0604020202020204" pitchFamily="34" charset="0"/>
              </a:rPr>
              <a:t> Stiftung </a:t>
            </a:r>
            <a:r>
              <a:rPr lang="en-US" dirty="0" err="1">
                <a:latin typeface="Arial" panose="020B0604020202020204" pitchFamily="34" charset="0"/>
                <a:cs typeface="Arial" panose="020B0604020202020204" pitchFamily="34" charset="0"/>
              </a:rPr>
              <a:t>entstand</a:t>
            </a:r>
            <a:r>
              <a:rPr lang="en-US" dirty="0">
                <a:latin typeface="Arial" panose="020B0604020202020204" pitchFamily="34" charset="0"/>
                <a:cs typeface="Arial" panose="020B0604020202020204" pitchFamily="34" charset="0"/>
              </a:rPr>
              <a:t> die Idee, </a:t>
            </a:r>
            <a:r>
              <a:rPr lang="en-US" dirty="0" err="1">
                <a:latin typeface="Arial" panose="020B0604020202020204" pitchFamily="34" charset="0"/>
                <a:cs typeface="Arial" panose="020B0604020202020204" pitchFamily="34" charset="0"/>
              </a:rPr>
              <a:t>draußen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im</a:t>
            </a:r>
            <a:r>
              <a:rPr lang="en-US" dirty="0">
                <a:latin typeface="Arial" panose="020B0604020202020204" pitchFamily="34" charset="0"/>
                <a:cs typeface="Arial" panose="020B0604020202020204" pitchFamily="34" charset="0"/>
              </a:rPr>
              <a:t> Feld« die </a:t>
            </a:r>
            <a:r>
              <a:rPr lang="en-US" dirty="0" err="1">
                <a:latin typeface="Arial" panose="020B0604020202020204" pitchFamily="34" charset="0"/>
                <a:cs typeface="Arial" panose="020B0604020202020204" pitchFamily="34" charset="0"/>
              </a:rPr>
              <a:t>Daten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erheben</a:t>
            </a:r>
            <a:endParaRPr lang="en-US" dirty="0">
              <a:latin typeface="Arial" panose="020B0604020202020204" pitchFamily="34" charset="0"/>
              <a:cs typeface="Arial" panose="020B0604020202020204" pitchFamily="34" charset="0"/>
            </a:endParaRPr>
          </a:p>
        </p:txBody>
      </p:sp>
      <p:pic>
        <p:nvPicPr>
          <p:cNvPr id="9" name="Inhaltsplatzhalter 8" descr="Ein Bild, das Bogenschießen, Kreis, Pfeil und Bogen, Feldbogenschießen enthält.&#10;&#10;Automatisch generierte Beschreibung">
            <a:extLst>
              <a:ext uri="{FF2B5EF4-FFF2-40B4-BE49-F238E27FC236}">
                <a16:creationId xmlns:a16="http://schemas.microsoft.com/office/drawing/2014/main" id="{65E2839E-08AA-1670-1316-A1B4E71751BE}"/>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r="21334"/>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6" name="Isosceles Triangle 25">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pic>
        <p:nvPicPr>
          <p:cNvPr id="3" name="Grafik 2" descr="Ein Bild, das Schrift, Logo, Text, Grafiken enthält.&#10;&#10;Automatisch generierte Beschreibung">
            <a:extLst>
              <a:ext uri="{FF2B5EF4-FFF2-40B4-BE49-F238E27FC236}">
                <a16:creationId xmlns:a16="http://schemas.microsoft.com/office/drawing/2014/main" id="{0993E1B5-BD40-BDCF-F67D-066AC3337F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3030819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7" name="Group 2056">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8" name="Straight Connector 2057">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9" name="Straight Connector 2058">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60"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61"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62" name="Isosceles Triangle 2061">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63"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64"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65"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66" name="Isosceles Triangle 2065">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67" name="Isosceles Triangle 2066">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pic>
        <p:nvPicPr>
          <p:cNvPr id="2052" name="Picture 4">
            <a:extLst>
              <a:ext uri="{FF2B5EF4-FFF2-40B4-BE49-F238E27FC236}">
                <a16:creationId xmlns:a16="http://schemas.microsoft.com/office/drawing/2014/main" id="{1142164C-5028-FFD6-BC17-6AF56614ADA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52814" y="-1"/>
            <a:ext cx="4431171" cy="2621148"/>
          </a:xfrm>
          <a:custGeom>
            <a:avLst/>
            <a:gdLst/>
            <a:ahLst/>
            <a:cxnLst/>
            <a:rect l="l" t="t" r="r" b="b"/>
            <a:pathLst>
              <a:path w="4431171" h="2621148">
                <a:moveTo>
                  <a:pt x="389783" y="0"/>
                </a:moveTo>
                <a:lnTo>
                  <a:pt x="4431171" y="0"/>
                </a:lnTo>
                <a:lnTo>
                  <a:pt x="4431171" y="1"/>
                </a:lnTo>
                <a:lnTo>
                  <a:pt x="3573751" y="1"/>
                </a:lnTo>
                <a:lnTo>
                  <a:pt x="3182231" y="2621148"/>
                </a:lnTo>
                <a:lnTo>
                  <a:pt x="0" y="2621148"/>
                </a:ln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83DA7E3-1EED-E1BB-D346-762D7EDBCD9A}"/>
              </a:ext>
            </a:extLst>
          </p:cNvPr>
          <p:cNvSpPr>
            <a:spLocks noGrp="1"/>
          </p:cNvSpPr>
          <p:nvPr>
            <p:ph type="title"/>
          </p:nvPr>
        </p:nvSpPr>
        <p:spPr>
          <a:xfrm>
            <a:off x="4159225" y="609600"/>
            <a:ext cx="5114776" cy="1320800"/>
          </a:xfrm>
        </p:spPr>
        <p:txBody>
          <a:bodyPr vert="horz" lIns="91440" tIns="45720" rIns="91440" bIns="45720" rtlCol="0" anchor="t">
            <a:normAutofit/>
          </a:bodyPr>
          <a:lstStyle/>
          <a:p>
            <a:r>
              <a:rPr lang="en-US" sz="3600"/>
              <a:t>Die Realisierung</a:t>
            </a:r>
          </a:p>
        </p:txBody>
      </p:sp>
      <p:pic>
        <p:nvPicPr>
          <p:cNvPr id="2050" name="Picture 2" descr="Mo-Portrait-2000 by AchimMeurer.com.">
            <a:extLst>
              <a:ext uri="{FF2B5EF4-FFF2-40B4-BE49-F238E27FC236}">
                <a16:creationId xmlns:a16="http://schemas.microsoft.com/office/drawing/2014/main" id="{8815832B-B03B-C9A8-07D0-6A567037160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
          <a:stretch/>
        </p:blipFill>
        <p:spPr bwMode="auto">
          <a:xfrm>
            <a:off x="1" y="2621147"/>
            <a:ext cx="3635044" cy="4236853"/>
          </a:xfrm>
          <a:custGeom>
            <a:avLst/>
            <a:gdLst/>
            <a:ahLst/>
            <a:cxnLst/>
            <a:rect l="l" t="t" r="r" b="b"/>
            <a:pathLst>
              <a:path w="3635044" h="4236853">
                <a:moveTo>
                  <a:pt x="452813" y="0"/>
                </a:moveTo>
                <a:lnTo>
                  <a:pt x="3635044" y="0"/>
                </a:lnTo>
                <a:lnTo>
                  <a:pt x="3002185" y="4236853"/>
                </a:lnTo>
                <a:lnTo>
                  <a:pt x="0" y="4236853"/>
                </a:lnTo>
                <a:lnTo>
                  <a:pt x="0" y="3045007"/>
                </a:lnTo>
                <a:close/>
              </a:path>
            </a:pathLst>
          </a:custGeom>
          <a:noFill/>
          <a:extLst>
            <a:ext uri="{909E8E84-426E-40DD-AFC4-6F175D3DCCD1}">
              <a14:hiddenFill xmlns:a14="http://schemas.microsoft.com/office/drawing/2010/main">
                <a:solidFill>
                  <a:srgbClr val="FFFFFF"/>
                </a:solidFill>
              </a14:hiddenFill>
            </a:ext>
          </a:extLst>
        </p:spPr>
      </p:pic>
      <p:sp>
        <p:nvSpPr>
          <p:cNvPr id="2069" name="Isosceles Triangle 30">
            <a:extLst>
              <a:ext uri="{FF2B5EF4-FFF2-40B4-BE49-F238E27FC236}">
                <a16:creationId xmlns:a16="http://schemas.microsoft.com/office/drawing/2014/main" id="{5212AA65-AC96-4A92-A0FD-EE0749BFF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cxnSp>
        <p:nvCxnSpPr>
          <p:cNvPr id="2071" name="Straight Connector 2070">
            <a:extLst>
              <a:ext uri="{FF2B5EF4-FFF2-40B4-BE49-F238E27FC236}">
                <a16:creationId xmlns:a16="http://schemas.microsoft.com/office/drawing/2014/main" id="{38770F72-E528-4C5A-AE35-FC504F42AC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292" y="2621146"/>
            <a:ext cx="32564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40B00CBA-8233-BEA5-8946-38F64B7C978C}"/>
              </a:ext>
            </a:extLst>
          </p:cNvPr>
          <p:cNvSpPr>
            <a:spLocks noGrp="1"/>
          </p:cNvSpPr>
          <p:nvPr>
            <p:ph type="body" sz="half" idx="2"/>
          </p:nvPr>
        </p:nvSpPr>
        <p:spPr>
          <a:xfrm>
            <a:off x="4159225" y="1628080"/>
            <a:ext cx="5114776" cy="4716959"/>
          </a:xfrm>
        </p:spPr>
        <p:txBody>
          <a:bodyPr vert="horz" lIns="91440" tIns="45720" rIns="91440" bIns="45720" rtlCol="0">
            <a:normAutofit fontScale="92500" lnSpcReduction="10000"/>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CC-</a:t>
            </a:r>
            <a:r>
              <a:rPr lang="en-US" sz="2000" dirty="0" err="1">
                <a:latin typeface="Arial" panose="020B0604020202020204" pitchFamily="34" charset="0"/>
                <a:cs typeface="Arial" panose="020B0604020202020204" pitchFamily="34" charset="0"/>
              </a:rPr>
              <a:t>Projekt</a:t>
            </a:r>
            <a:r>
              <a:rPr lang="en-US" sz="2000" dirty="0">
                <a:latin typeface="Arial" panose="020B0604020202020204" pitchFamily="34" charset="0"/>
                <a:cs typeface="Arial" panose="020B0604020202020204" pitchFamily="34" charset="0"/>
              </a:rPr>
              <a:t> 2021</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Monika und Achim </a:t>
            </a:r>
            <a:r>
              <a:rPr lang="en-US" sz="2000" dirty="0" err="1">
                <a:latin typeface="Arial" panose="020B0604020202020204" pitchFamily="34" charset="0"/>
                <a:cs typeface="Arial" panose="020B0604020202020204" pitchFamily="34" charset="0"/>
              </a:rPr>
              <a:t>Meurer</a:t>
            </a: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www.meurers.net</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Monika: Recherche, </a:t>
            </a:r>
            <a:r>
              <a:rPr lang="en-US" sz="2000" dirty="0" err="1">
                <a:latin typeface="Arial" panose="020B0604020202020204" pitchFamily="34" charset="0"/>
                <a:cs typeface="Arial" panose="020B0604020202020204" pitchFamily="34" charset="0"/>
              </a:rPr>
              <a:t>Texte</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Achim: </a:t>
            </a:r>
            <a:r>
              <a:rPr lang="en-US" sz="2000" dirty="0" err="1">
                <a:latin typeface="Arial" panose="020B0604020202020204" pitchFamily="34" charset="0"/>
                <a:cs typeface="Arial" panose="020B0604020202020204" pitchFamily="34" charset="0"/>
              </a:rPr>
              <a:t>Fotografie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Bildbearbeitung</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err="1">
                <a:latin typeface="Arial" panose="020B0604020202020204" pitchFamily="34" charset="0"/>
                <a:cs typeface="Arial" panose="020B0604020202020204" pitchFamily="34" charset="0"/>
              </a:rPr>
              <a:t>Beide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Datenbankpflege</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err="1">
                <a:latin typeface="Arial" panose="020B0604020202020204" pitchFamily="34" charset="0"/>
                <a:cs typeface="Arial" panose="020B0604020202020204" pitchFamily="34" charset="0"/>
              </a:rPr>
              <a:t>Zeitraum</a:t>
            </a:r>
            <a:r>
              <a:rPr lang="en-US" sz="2000" dirty="0">
                <a:latin typeface="Arial" panose="020B0604020202020204" pitchFamily="34" charset="0"/>
                <a:cs typeface="Arial" panose="020B0604020202020204" pitchFamily="34" charset="0"/>
              </a:rPr>
              <a:t>: 6 </a:t>
            </a:r>
            <a:r>
              <a:rPr lang="en-US" sz="2000" dirty="0" err="1">
                <a:latin typeface="Arial" panose="020B0604020202020204" pitchFamily="34" charset="0"/>
                <a:cs typeface="Arial" panose="020B0604020202020204" pitchFamily="34" charset="0"/>
              </a:rPr>
              <a:t>Monate</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Budget: 95.000 Euro</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108 </a:t>
            </a:r>
            <a:r>
              <a:rPr lang="en-US" sz="2000" dirty="0" err="1">
                <a:latin typeface="Arial" panose="020B0604020202020204" pitchFamily="34" charset="0"/>
                <a:cs typeface="Arial" panose="020B0604020202020204" pitchFamily="34" charset="0"/>
              </a:rPr>
              <a:t>Orte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ländlichen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Raum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wurden</a:t>
            </a:r>
            <a:r>
              <a:rPr lang="en-US" sz="2000" dirty="0">
                <a:latin typeface="Arial" panose="020B0604020202020204" pitchFamily="34" charset="0"/>
                <a:cs typeface="Arial" panose="020B0604020202020204" pitchFamily="34" charset="0"/>
              </a:rPr>
              <a:t> per Auto, </a:t>
            </a:r>
            <a:r>
              <a:rPr lang="en-US" sz="2000" dirty="0" err="1">
                <a:latin typeface="Arial" panose="020B0604020202020204" pitchFamily="34" charset="0"/>
                <a:cs typeface="Arial" panose="020B0604020202020204" pitchFamily="34" charset="0"/>
              </a:rPr>
              <a:t>Fahrrad</a:t>
            </a:r>
            <a:r>
              <a:rPr lang="en-US" sz="2000" dirty="0">
                <a:latin typeface="Arial" panose="020B0604020202020204" pitchFamily="34" charset="0"/>
                <a:cs typeface="Arial" panose="020B0604020202020204" pitchFamily="34" charset="0"/>
              </a:rPr>
              <a:t> und </a:t>
            </a:r>
            <a:r>
              <a:rPr lang="en-US" sz="2000" dirty="0" err="1">
                <a:latin typeface="Arial" panose="020B0604020202020204" pitchFamily="34" charset="0"/>
                <a:cs typeface="Arial" panose="020B0604020202020204" pitchFamily="34" charset="0"/>
              </a:rPr>
              <a:t>zu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Fuß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untersucht</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err="1">
                <a:latin typeface="Arial" panose="020B0604020202020204" pitchFamily="34" charset="0"/>
                <a:cs typeface="Arial" panose="020B0604020202020204" pitchFamily="34" charset="0"/>
              </a:rPr>
              <a:t>Straße</a:t>
            </a:r>
            <a:r>
              <a:rPr lang="en-US" sz="2000" dirty="0">
                <a:latin typeface="Arial" panose="020B0604020202020204" pitchFamily="34" charset="0"/>
                <a:cs typeface="Arial" panose="020B0604020202020204" pitchFamily="34" charset="0"/>
              </a:rPr>
              <a:t> für </a:t>
            </a:r>
            <a:r>
              <a:rPr lang="en-US" sz="2000" dirty="0" err="1">
                <a:latin typeface="Arial" panose="020B0604020202020204" pitchFamily="34" charset="0"/>
                <a:cs typeface="Arial" panose="020B0604020202020204" pitchFamily="34" charset="0"/>
              </a:rPr>
              <a:t>Straße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wurden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Daten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aufgenommen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Fotos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erstellt</a:t>
            </a:r>
            <a:r>
              <a:rPr lang="en-US" sz="2000" dirty="0">
                <a:latin typeface="Arial" panose="020B0604020202020204" pitchFamily="34" charset="0"/>
                <a:cs typeface="Arial" panose="020B0604020202020204" pitchFamily="34" charset="0"/>
              </a:rPr>
              <a:t> und </a:t>
            </a:r>
            <a:r>
              <a:rPr lang="en-US" sz="2000" dirty="0" err="1">
                <a:latin typeface="Arial" panose="020B0604020202020204" pitchFamily="34" charset="0"/>
                <a:cs typeface="Arial" panose="020B0604020202020204" pitchFamily="34" charset="0"/>
              </a:rPr>
              <a:t>alles</a:t>
            </a:r>
            <a:r>
              <a:rPr lang="en-US" sz="2000" dirty="0">
                <a:latin typeface="Arial" panose="020B0604020202020204" pitchFamily="34" charset="0"/>
                <a:cs typeface="Arial" panose="020B0604020202020204" pitchFamily="34" charset="0"/>
              </a:rPr>
              <a:t> in Destination.data </a:t>
            </a:r>
            <a:r>
              <a:rPr lang="en-US" sz="2000" dirty="0" err="1">
                <a:latin typeface="Arial" panose="020B0604020202020204" pitchFamily="34" charset="0"/>
                <a:cs typeface="Arial" panose="020B0604020202020204" pitchFamily="34" charset="0"/>
              </a:rPr>
              <a:t>eingepflegt</a:t>
            </a:r>
            <a:endParaRPr lang="en-US" sz="2000" dirty="0">
              <a:latin typeface="Arial" panose="020B0604020202020204" pitchFamily="34" charset="0"/>
              <a:cs typeface="Arial" panose="020B0604020202020204" pitchFamily="34" charset="0"/>
            </a:endParaRPr>
          </a:p>
        </p:txBody>
      </p:sp>
      <p:pic>
        <p:nvPicPr>
          <p:cNvPr id="3" name="Grafik 2" descr="Ein Bild, das Schrift, Logo, Text, Grafiken enthält.&#10;&#10;Automatisch generierte Beschreibung">
            <a:extLst>
              <a:ext uri="{FF2B5EF4-FFF2-40B4-BE49-F238E27FC236}">
                <a16:creationId xmlns:a16="http://schemas.microsoft.com/office/drawing/2014/main" id="{8D159484-E2C6-6D1F-B631-1390A01134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3113474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3AB7BB-9482-7C9F-60AC-E0AC0ACE1ABA}"/>
              </a:ext>
            </a:extLst>
          </p:cNvPr>
          <p:cNvSpPr>
            <a:spLocks noGrp="1"/>
          </p:cNvSpPr>
          <p:nvPr>
            <p:ph type="title"/>
          </p:nvPr>
        </p:nvSpPr>
        <p:spPr>
          <a:xfrm>
            <a:off x="417309" y="287188"/>
            <a:ext cx="4314117" cy="1356360"/>
          </a:xfrm>
        </p:spPr>
        <p:txBody>
          <a:bodyPr/>
          <a:lstStyle/>
          <a:p>
            <a:r>
              <a:rPr lang="de-DE" dirty="0"/>
              <a:t>Das Ergebnis</a:t>
            </a:r>
          </a:p>
        </p:txBody>
      </p:sp>
      <p:graphicFrame>
        <p:nvGraphicFramePr>
          <p:cNvPr id="4" name="Inhaltsplatzhalter 3">
            <a:extLst>
              <a:ext uri="{FF2B5EF4-FFF2-40B4-BE49-F238E27FC236}">
                <a16:creationId xmlns:a16="http://schemas.microsoft.com/office/drawing/2014/main" id="{0A686576-C26B-4DF8-C077-41F9CC956D5D}"/>
              </a:ext>
            </a:extLst>
          </p:cNvPr>
          <p:cNvGraphicFramePr>
            <a:graphicFrameLocks noGrp="1"/>
          </p:cNvGraphicFramePr>
          <p:nvPr>
            <p:ph idx="1"/>
            <p:extLst>
              <p:ext uri="{D42A27DB-BD31-4B8C-83A1-F6EECF244321}">
                <p14:modId xmlns:p14="http://schemas.microsoft.com/office/powerpoint/2010/main" val="2740449037"/>
              </p:ext>
            </p:extLst>
          </p:nvPr>
        </p:nvGraphicFramePr>
        <p:xfrm>
          <a:off x="417309" y="1148576"/>
          <a:ext cx="8804750" cy="503924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feld 2">
            <a:extLst>
              <a:ext uri="{FF2B5EF4-FFF2-40B4-BE49-F238E27FC236}">
                <a16:creationId xmlns:a16="http://schemas.microsoft.com/office/drawing/2014/main" id="{F555A780-3496-C3F9-675F-CAE5C7834A4F}"/>
              </a:ext>
            </a:extLst>
          </p:cNvPr>
          <p:cNvSpPr txBox="1"/>
          <p:nvPr/>
        </p:nvSpPr>
        <p:spPr>
          <a:xfrm rot="20707042">
            <a:off x="7013659" y="1097962"/>
            <a:ext cx="2412840" cy="369332"/>
          </a:xfrm>
          <a:prstGeom prst="rect">
            <a:avLst/>
          </a:prstGeom>
          <a:solidFill>
            <a:schemeClr val="accent2"/>
          </a:solidFill>
          <a:effectLst>
            <a:outerShdw blurRad="50800" dist="38100" dir="2700000" algn="tl" rotWithShape="0">
              <a:prstClr val="black">
                <a:alpha val="40000"/>
              </a:prstClr>
            </a:outerShdw>
          </a:effectLst>
        </p:spPr>
        <p:txBody>
          <a:bodyPr wrap="none" rtlCol="0">
            <a:spAutoFit/>
          </a:bodyPr>
          <a:lstStyle/>
          <a:p>
            <a:r>
              <a:rPr lang="de-DE" b="1" i="1" spc="50" dirty="0">
                <a:ln w="9525" cmpd="sng">
                  <a:solidFill>
                    <a:schemeClr val="bg1">
                      <a:lumMod val="85000"/>
                    </a:schemeClr>
                  </a:solidFill>
                  <a:prstDash val="solid"/>
                </a:ln>
                <a:solidFill>
                  <a:srgbClr val="70AD47">
                    <a:tint val="1000"/>
                  </a:srgbClr>
                </a:solidFill>
                <a:effectLst>
                  <a:glow rad="38100">
                    <a:schemeClr val="accent1">
                      <a:alpha val="40000"/>
                    </a:schemeClr>
                  </a:glow>
                </a:effectLst>
                <a:latin typeface="Arial Narrow" panose="020B0604020202020204" pitchFamily="34" charset="0"/>
                <a:cs typeface="Arial Narrow" panose="020B0604020202020204" pitchFamily="34" charset="0"/>
              </a:rPr>
              <a:t>4.800 neue Datensätze!</a:t>
            </a:r>
          </a:p>
        </p:txBody>
      </p:sp>
    </p:spTree>
    <p:extLst>
      <p:ext uri="{BB962C8B-B14F-4D97-AF65-F5344CB8AC3E}">
        <p14:creationId xmlns:p14="http://schemas.microsoft.com/office/powerpoint/2010/main" val="478193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5EA39187-0197-4C1D-BE4A-06B353C7B2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9" name="Straight Connector 48">
              <a:extLst>
                <a:ext uri="{FF2B5EF4-FFF2-40B4-BE49-F238E27FC236}">
                  <a16:creationId xmlns:a16="http://schemas.microsoft.com/office/drawing/2014/main" id="{9E0FD730-D6BC-440A-89CF-7AA0C22C2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1382DE6-64CB-4577-89E8-47941290A9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 name="Rectangle 23">
              <a:extLst>
                <a:ext uri="{FF2B5EF4-FFF2-40B4-BE49-F238E27FC236}">
                  <a16:creationId xmlns:a16="http://schemas.microsoft.com/office/drawing/2014/main" id="{3ABD17EF-A676-4770-A8C8-E83BA0230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2" name="Rectangle 25">
              <a:extLst>
                <a:ext uri="{FF2B5EF4-FFF2-40B4-BE49-F238E27FC236}">
                  <a16:creationId xmlns:a16="http://schemas.microsoft.com/office/drawing/2014/main" id="{380D4582-A9DE-4A6E-8537-EFC4F860C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3" name="Isosceles Triangle 52">
              <a:extLst>
                <a:ext uri="{FF2B5EF4-FFF2-40B4-BE49-F238E27FC236}">
                  <a16:creationId xmlns:a16="http://schemas.microsoft.com/office/drawing/2014/main" id="{D66B8CF3-0959-4E8D-8F3A-AF62F21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4" name="Rectangle 27">
              <a:extLst>
                <a:ext uri="{FF2B5EF4-FFF2-40B4-BE49-F238E27FC236}">
                  <a16:creationId xmlns:a16="http://schemas.microsoft.com/office/drawing/2014/main" id="{97D4D559-2783-4E84-BB73-7F51D0235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5" name="Rectangle 28">
              <a:extLst>
                <a:ext uri="{FF2B5EF4-FFF2-40B4-BE49-F238E27FC236}">
                  <a16:creationId xmlns:a16="http://schemas.microsoft.com/office/drawing/2014/main" id="{8834FE36-E841-40B5-9465-1CFC99ED5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6" name="Rectangle 29">
              <a:extLst>
                <a:ext uri="{FF2B5EF4-FFF2-40B4-BE49-F238E27FC236}">
                  <a16:creationId xmlns:a16="http://schemas.microsoft.com/office/drawing/2014/main" id="{1A4197A1-AE79-4DC1-9E3A-845B40BA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7" name="Isosceles Triangle 56">
              <a:extLst>
                <a:ext uri="{FF2B5EF4-FFF2-40B4-BE49-F238E27FC236}">
                  <a16:creationId xmlns:a16="http://schemas.microsoft.com/office/drawing/2014/main" id="{326F6688-CBD0-42EE-9B90-25100FE89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8" name="Isosceles Triangle 57">
              <a:extLst>
                <a:ext uri="{FF2B5EF4-FFF2-40B4-BE49-F238E27FC236}">
                  <a16:creationId xmlns:a16="http://schemas.microsoft.com/office/drawing/2014/main" id="{EF23F9BB-FC2E-48BA-8E63-A4436C28D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p:nvSpPr>
          <p:cNvPr id="5" name="Titel 4">
            <a:extLst>
              <a:ext uri="{FF2B5EF4-FFF2-40B4-BE49-F238E27FC236}">
                <a16:creationId xmlns:a16="http://schemas.microsoft.com/office/drawing/2014/main" id="{E6FE13CB-4409-F751-9592-0F18C6BE7803}"/>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5400"/>
              <a:t>Beispiele</a:t>
            </a:r>
          </a:p>
        </p:txBody>
      </p:sp>
      <p:sp>
        <p:nvSpPr>
          <p:cNvPr id="60" name="Rectangle 59">
            <a:extLst>
              <a:ext uri="{FF2B5EF4-FFF2-40B4-BE49-F238E27FC236}">
                <a16:creationId xmlns:a16="http://schemas.microsoft.com/office/drawing/2014/main" id="{4F71A406-3CB7-4E4D-B434-24E6AA4F3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1772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3" name="Picture 6" descr="Die Gemüsescheune ">
            <a:extLst>
              <a:ext uri="{FF2B5EF4-FFF2-40B4-BE49-F238E27FC236}">
                <a16:creationId xmlns:a16="http://schemas.microsoft.com/office/drawing/2014/main" id="{C49D980D-FD86-ADBF-AD80-70F1A3CB35B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
          <a:stretch/>
        </p:blipFill>
        <p:spPr bwMode="auto">
          <a:xfrm>
            <a:off x="20" y="3"/>
            <a:ext cx="6050260" cy="4091667"/>
          </a:xfrm>
          <a:prstGeom prst="rect">
            <a:avLst/>
          </a:prstGeom>
          <a:noFill/>
          <a:extLst>
            <a:ext uri="{909E8E84-426E-40DD-AFC4-6F175D3DCCD1}">
              <a14:hiddenFill xmlns:a14="http://schemas.microsoft.com/office/drawing/2010/main">
                <a:solidFill>
                  <a:srgbClr val="FFFFFF"/>
                </a:solidFill>
              </a14:hiddenFill>
            </a:ext>
          </a:extLst>
        </p:spPr>
      </p:pic>
      <p:pic>
        <p:nvPicPr>
          <p:cNvPr id="13" name="Inhaltsplatzhalter 12" descr="Ein Bild, das Text, Baum, draußen, Gras enthält.&#10;&#10;Automatisch generierte Beschreibung">
            <a:extLst>
              <a:ext uri="{FF2B5EF4-FFF2-40B4-BE49-F238E27FC236}">
                <a16:creationId xmlns:a16="http://schemas.microsoft.com/office/drawing/2014/main" id="{3A93CD4A-0411-1E8B-C9F9-85478F919E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6141719" y="-683"/>
            <a:ext cx="6050280" cy="4092348"/>
          </a:xfrm>
          <a:prstGeom prst="rect">
            <a:avLst/>
          </a:prstGeom>
        </p:spPr>
      </p:pic>
      <p:sp>
        <p:nvSpPr>
          <p:cNvPr id="7" name="Textfeld 6">
            <a:extLst>
              <a:ext uri="{FF2B5EF4-FFF2-40B4-BE49-F238E27FC236}">
                <a16:creationId xmlns:a16="http://schemas.microsoft.com/office/drawing/2014/main" id="{C1CB0DDC-4C60-DE93-2E2A-81F2002CA70F}"/>
              </a:ext>
            </a:extLst>
          </p:cNvPr>
          <p:cNvSpPr txBox="1"/>
          <p:nvPr/>
        </p:nvSpPr>
        <p:spPr>
          <a:xfrm>
            <a:off x="10975275" y="242347"/>
            <a:ext cx="1045479" cy="277897"/>
          </a:xfrm>
          <a:prstGeom prst="rect">
            <a:avLst/>
          </a:prstGeom>
          <a:solidFill>
            <a:schemeClr val="bg1"/>
          </a:solidFill>
        </p:spPr>
        <p:txBody>
          <a:bodyPr wrap="none" rtlCol="0">
            <a:spAutoFit/>
          </a:bodyPr>
          <a:lstStyle/>
          <a:p>
            <a:pPr defTabSz="306324">
              <a:spcAft>
                <a:spcPts val="600"/>
              </a:spcAft>
            </a:pPr>
            <a:r>
              <a:rPr lang="de-DE" sz="1206" i="1" kern="1200" dirty="0">
                <a:solidFill>
                  <a:schemeClr val="tx1"/>
                </a:solidFill>
                <a:latin typeface="Arial Narrow" panose="020B0604020202020204" pitchFamily="34" charset="0"/>
                <a:ea typeface="+mn-ea"/>
                <a:cs typeface="+mn-cs"/>
              </a:rPr>
              <a:t>19 </a:t>
            </a:r>
            <a:r>
              <a:rPr lang="de-DE" sz="1206" i="1" kern="1200" dirty="0" err="1">
                <a:solidFill>
                  <a:schemeClr val="tx1"/>
                </a:solidFill>
                <a:latin typeface="Arial Narrow" panose="020B0604020202020204" pitchFamily="34" charset="0"/>
                <a:ea typeface="+mn-ea"/>
                <a:cs typeface="+mn-cs"/>
              </a:rPr>
              <a:t>Regiomaten</a:t>
            </a:r>
            <a:endParaRPr lang="de-DE" i="1" dirty="0">
              <a:latin typeface="Arial Narrow" panose="020B0604020202020204" pitchFamily="34" charset="0"/>
              <a:cs typeface="Arial Narrow" panose="020B0604020202020204" pitchFamily="34" charset="0"/>
            </a:endParaRPr>
          </a:p>
        </p:txBody>
      </p:sp>
      <p:sp>
        <p:nvSpPr>
          <p:cNvPr id="8" name="Textfeld 7">
            <a:extLst>
              <a:ext uri="{FF2B5EF4-FFF2-40B4-BE49-F238E27FC236}">
                <a16:creationId xmlns:a16="http://schemas.microsoft.com/office/drawing/2014/main" id="{1C923FEF-E09D-85DE-B9F0-8DFC58627A0E}"/>
              </a:ext>
            </a:extLst>
          </p:cNvPr>
          <p:cNvSpPr txBox="1"/>
          <p:nvPr/>
        </p:nvSpPr>
        <p:spPr>
          <a:xfrm>
            <a:off x="171246" y="242347"/>
            <a:ext cx="1712328" cy="277897"/>
          </a:xfrm>
          <a:prstGeom prst="rect">
            <a:avLst/>
          </a:prstGeom>
          <a:solidFill>
            <a:schemeClr val="bg1"/>
          </a:solidFill>
        </p:spPr>
        <p:txBody>
          <a:bodyPr wrap="none" rtlCol="0">
            <a:spAutoFit/>
          </a:bodyPr>
          <a:lstStyle/>
          <a:p>
            <a:pPr defTabSz="306324">
              <a:spcAft>
                <a:spcPts val="600"/>
              </a:spcAft>
            </a:pPr>
            <a:r>
              <a:rPr lang="de-DE" sz="1206" i="1" dirty="0">
                <a:latin typeface="Arial Narrow" panose="020B0604020202020204" pitchFamily="34" charset="0"/>
              </a:rPr>
              <a:t>51 Regionalverkaufsstellen</a:t>
            </a:r>
            <a:endParaRPr lang="de-DE" i="1" dirty="0">
              <a:latin typeface="Arial Narrow" panose="020B0604020202020204" pitchFamily="34" charset="0"/>
              <a:cs typeface="Arial Narrow" panose="020B0604020202020204" pitchFamily="34" charset="0"/>
            </a:endParaRPr>
          </a:p>
        </p:txBody>
      </p:sp>
      <p:pic>
        <p:nvPicPr>
          <p:cNvPr id="10" name="Grafik 9" descr="Ein Bild, das Schrift, Logo, Text, Grafiken enthält.&#10;&#10;Automatisch generierte Beschreibung">
            <a:extLst>
              <a:ext uri="{FF2B5EF4-FFF2-40B4-BE49-F238E27FC236}">
                <a16:creationId xmlns:a16="http://schemas.microsoft.com/office/drawing/2014/main" id="{2BF3A168-4717-54BE-ABA9-72B31B5CC7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39205596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EA39187-0197-4C1D-BE4A-06B353C7B2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9E0FD730-D6BC-440A-89CF-7AA0C22C2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1382DE6-64CB-4577-89E8-47941290A9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ABD17EF-A676-4770-A8C8-E83BA0230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5" name="Rectangle 25">
              <a:extLst>
                <a:ext uri="{FF2B5EF4-FFF2-40B4-BE49-F238E27FC236}">
                  <a16:creationId xmlns:a16="http://schemas.microsoft.com/office/drawing/2014/main" id="{380D4582-A9DE-4A6E-8537-EFC4F860C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6" name="Isosceles Triangle 15">
              <a:extLst>
                <a:ext uri="{FF2B5EF4-FFF2-40B4-BE49-F238E27FC236}">
                  <a16:creationId xmlns:a16="http://schemas.microsoft.com/office/drawing/2014/main" id="{D66B8CF3-0959-4E8D-8F3A-AF62F21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7" name="Rectangle 27">
              <a:extLst>
                <a:ext uri="{FF2B5EF4-FFF2-40B4-BE49-F238E27FC236}">
                  <a16:creationId xmlns:a16="http://schemas.microsoft.com/office/drawing/2014/main" id="{97D4D559-2783-4E84-BB73-7F51D0235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8" name="Rectangle 28">
              <a:extLst>
                <a:ext uri="{FF2B5EF4-FFF2-40B4-BE49-F238E27FC236}">
                  <a16:creationId xmlns:a16="http://schemas.microsoft.com/office/drawing/2014/main" id="{8834FE36-E841-40B5-9465-1CFC99ED5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9" name="Rectangle 29">
              <a:extLst>
                <a:ext uri="{FF2B5EF4-FFF2-40B4-BE49-F238E27FC236}">
                  <a16:creationId xmlns:a16="http://schemas.microsoft.com/office/drawing/2014/main" id="{1A4197A1-AE79-4DC1-9E3A-845B40BA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 name="Isosceles Triangle 19">
              <a:extLst>
                <a:ext uri="{FF2B5EF4-FFF2-40B4-BE49-F238E27FC236}">
                  <a16:creationId xmlns:a16="http://schemas.microsoft.com/office/drawing/2014/main" id="{326F6688-CBD0-42EE-9B90-25100FE89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1" name="Isosceles Triangle 20">
              <a:extLst>
                <a:ext uri="{FF2B5EF4-FFF2-40B4-BE49-F238E27FC236}">
                  <a16:creationId xmlns:a16="http://schemas.microsoft.com/office/drawing/2014/main" id="{EF23F9BB-FC2E-48BA-8E63-A4436C28D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p:nvSpPr>
          <p:cNvPr id="2" name="Titel 1">
            <a:extLst>
              <a:ext uri="{FF2B5EF4-FFF2-40B4-BE49-F238E27FC236}">
                <a16:creationId xmlns:a16="http://schemas.microsoft.com/office/drawing/2014/main" id="{35B1D7F7-E580-BB04-2AE7-25F7A50DBF94}"/>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5400"/>
              <a:t>Beispiele</a:t>
            </a:r>
          </a:p>
        </p:txBody>
      </p:sp>
      <p:sp>
        <p:nvSpPr>
          <p:cNvPr id="23" name="Rectangle 22">
            <a:extLst>
              <a:ext uri="{FF2B5EF4-FFF2-40B4-BE49-F238E27FC236}">
                <a16:creationId xmlns:a16="http://schemas.microsoft.com/office/drawing/2014/main" id="{4F71A406-3CB7-4E4D-B434-24E6AA4F3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1772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6" name="Picture 4">
            <a:extLst>
              <a:ext uri="{FF2B5EF4-FFF2-40B4-BE49-F238E27FC236}">
                <a16:creationId xmlns:a16="http://schemas.microsoft.com/office/drawing/2014/main" id="{12326107-164F-905C-2C63-8B6AA02C6720}"/>
              </a:ext>
            </a:extLst>
          </p:cNvPr>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b="-1"/>
          <a:stretch/>
        </p:blipFill>
        <p:spPr bwMode="auto">
          <a:xfrm>
            <a:off x="20" y="3"/>
            <a:ext cx="6050260" cy="40916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irche Watzum">
            <a:extLst>
              <a:ext uri="{FF2B5EF4-FFF2-40B4-BE49-F238E27FC236}">
                <a16:creationId xmlns:a16="http://schemas.microsoft.com/office/drawing/2014/main" id="{1A3A4441-0BDB-A0EA-F0AF-662DDBDB377A}"/>
              </a:ext>
            </a:extLst>
          </p:cNvPr>
          <p:cNvPicPr>
            <a:picLocks noGrp="1" noChangeAspect="1" noChangeArrowheads="1"/>
          </p:cNvPicPr>
          <p:nvPr>
            <p:ph sz="half" idx="1"/>
          </p:nvPr>
        </p:nvPicPr>
        <p:blipFill rotWithShape="1">
          <a:blip r:embed="rId3" cstate="screen">
            <a:extLst>
              <a:ext uri="{28A0092B-C50C-407E-A947-70E740481C1C}">
                <a14:useLocalDpi xmlns:a14="http://schemas.microsoft.com/office/drawing/2010/main"/>
              </a:ext>
            </a:extLst>
          </a:blip>
          <a:srcRect b="-1"/>
          <a:stretch/>
        </p:blipFill>
        <p:spPr bwMode="auto">
          <a:xfrm>
            <a:off x="6141719" y="-683"/>
            <a:ext cx="6050280" cy="4092348"/>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6021387F-65F9-8E4D-867E-AA8DB447F743}"/>
              </a:ext>
            </a:extLst>
          </p:cNvPr>
          <p:cNvSpPr txBox="1"/>
          <p:nvPr/>
        </p:nvSpPr>
        <p:spPr>
          <a:xfrm>
            <a:off x="11166437" y="242347"/>
            <a:ext cx="798474" cy="249781"/>
          </a:xfrm>
          <a:prstGeom prst="rect">
            <a:avLst/>
          </a:prstGeom>
          <a:solidFill>
            <a:schemeClr val="bg1"/>
          </a:solidFill>
        </p:spPr>
        <p:txBody>
          <a:bodyPr wrap="none" rtlCol="0">
            <a:spAutoFit/>
          </a:bodyPr>
          <a:lstStyle/>
          <a:p>
            <a:pPr defTabSz="306324">
              <a:spcAft>
                <a:spcPts val="600"/>
              </a:spcAft>
            </a:pPr>
            <a:r>
              <a:rPr lang="de-DE" sz="1206" i="1" kern="1200" dirty="0">
                <a:solidFill>
                  <a:schemeClr val="tx1"/>
                </a:solidFill>
                <a:latin typeface="Arial Narrow" panose="020B0604020202020204" pitchFamily="34" charset="0"/>
                <a:ea typeface="+mn-ea"/>
                <a:cs typeface="+mn-cs"/>
              </a:rPr>
              <a:t>113 Kirchen</a:t>
            </a:r>
            <a:endParaRPr lang="de-DE" i="1" dirty="0">
              <a:latin typeface="Arial Narrow" panose="020B0604020202020204" pitchFamily="34" charset="0"/>
              <a:cs typeface="Arial Narrow" panose="020B0604020202020204" pitchFamily="34" charset="0"/>
            </a:endParaRPr>
          </a:p>
        </p:txBody>
      </p:sp>
      <p:sp>
        <p:nvSpPr>
          <p:cNvPr id="8" name="Textfeld 7">
            <a:extLst>
              <a:ext uri="{FF2B5EF4-FFF2-40B4-BE49-F238E27FC236}">
                <a16:creationId xmlns:a16="http://schemas.microsoft.com/office/drawing/2014/main" id="{19541DBB-FBEA-8275-A105-7C3F947FD6EE}"/>
              </a:ext>
            </a:extLst>
          </p:cNvPr>
          <p:cNvSpPr txBox="1"/>
          <p:nvPr/>
        </p:nvSpPr>
        <p:spPr>
          <a:xfrm>
            <a:off x="171246" y="242347"/>
            <a:ext cx="979869" cy="249781"/>
          </a:xfrm>
          <a:prstGeom prst="rect">
            <a:avLst/>
          </a:prstGeom>
          <a:solidFill>
            <a:schemeClr val="bg1"/>
          </a:solidFill>
        </p:spPr>
        <p:txBody>
          <a:bodyPr wrap="none" rtlCol="0">
            <a:spAutoFit/>
          </a:bodyPr>
          <a:lstStyle/>
          <a:p>
            <a:pPr defTabSz="306324">
              <a:spcAft>
                <a:spcPts val="600"/>
              </a:spcAft>
            </a:pPr>
            <a:r>
              <a:rPr lang="de-DE" sz="1206" i="1" kern="1200" dirty="0">
                <a:solidFill>
                  <a:schemeClr val="tx1"/>
                </a:solidFill>
                <a:latin typeface="Arial Narrow" panose="020B0604020202020204" pitchFamily="34" charset="0"/>
                <a:ea typeface="+mn-ea"/>
                <a:cs typeface="+mn-cs"/>
              </a:rPr>
              <a:t>111 Spielplätze</a:t>
            </a:r>
            <a:endParaRPr lang="de-DE" i="1" dirty="0">
              <a:latin typeface="Arial Narrow" panose="020B0604020202020204" pitchFamily="34" charset="0"/>
              <a:cs typeface="Arial Narrow" panose="020B0604020202020204" pitchFamily="34" charset="0"/>
            </a:endParaRPr>
          </a:p>
        </p:txBody>
      </p:sp>
      <p:pic>
        <p:nvPicPr>
          <p:cNvPr id="3" name="Grafik 2" descr="Ein Bild, das Schrift, Logo, Text, Grafiken enthält.&#10;&#10;Automatisch generierte Beschreibung">
            <a:extLst>
              <a:ext uri="{FF2B5EF4-FFF2-40B4-BE49-F238E27FC236}">
                <a16:creationId xmlns:a16="http://schemas.microsoft.com/office/drawing/2014/main" id="{89BC76E9-5F62-0C6E-F3B3-49EBC36322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2419223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6"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7" name="Isosceles Triangle 16">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8"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9"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1" name="Isosceles Triangle 20">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2" name="Isosceles Triangle 21">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pic>
        <p:nvPicPr>
          <p:cNvPr id="6" name="Inhaltsplatzhalter 5" descr="Ein Bild, das Kreis, Farbigkeit, Design, Kunst enthält.&#10;&#10;Automatisch generierte Beschreibung">
            <a:extLst>
              <a:ext uri="{FF2B5EF4-FFF2-40B4-BE49-F238E27FC236}">
                <a16:creationId xmlns:a16="http://schemas.microsoft.com/office/drawing/2014/main" id="{F154CAE7-B8A2-9635-2833-06285C5E2DC4}"/>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5685" r="11145"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07B812B2-A817-504C-FE36-2DE447A0F668}"/>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a:t>Wo stehen wir aktuell?</a:t>
            </a:r>
          </a:p>
        </p:txBody>
      </p:sp>
      <p:sp>
        <p:nvSpPr>
          <p:cNvPr id="3" name="Inhaltsplatzhalter 2">
            <a:extLst>
              <a:ext uri="{FF2B5EF4-FFF2-40B4-BE49-F238E27FC236}">
                <a16:creationId xmlns:a16="http://schemas.microsoft.com/office/drawing/2014/main" id="{ED328BCB-526E-189C-A5DA-B850041A8C55}"/>
              </a:ext>
            </a:extLst>
          </p:cNvPr>
          <p:cNvSpPr>
            <a:spLocks noGrp="1"/>
          </p:cNvSpPr>
          <p:nvPr>
            <p:ph sz="half" idx="1"/>
          </p:nvPr>
        </p:nvSpPr>
        <p:spPr>
          <a:xfrm>
            <a:off x="677334" y="2160589"/>
            <a:ext cx="3851122" cy="3880773"/>
          </a:xfrm>
        </p:spPr>
        <p:txBody>
          <a:bodyPr vert="horz" lIns="91440" tIns="45720" rIns="91440" bIns="45720" rtlCol="0">
            <a:normAutofit lnSpcReduction="10000"/>
          </a:bodyPr>
          <a:lstStyle/>
          <a:p>
            <a:pPr>
              <a:lnSpc>
                <a:spcPct val="90000"/>
              </a:lnSpc>
            </a:pPr>
            <a:r>
              <a:rPr lang="en-US" sz="1700" dirty="0">
                <a:latin typeface="Arial" panose="020B0604020202020204" pitchFamily="34" charset="0"/>
                <a:cs typeface="Arial" panose="020B0604020202020204" pitchFamily="34" charset="0"/>
              </a:rPr>
              <a:t>2020 </a:t>
            </a:r>
            <a:r>
              <a:rPr lang="en-US" sz="1700" dirty="0" err="1">
                <a:latin typeface="Arial" panose="020B0604020202020204" pitchFamily="34" charset="0"/>
                <a:cs typeface="Arial" panose="020B0604020202020204" pitchFamily="34" charset="0"/>
              </a:rPr>
              <a:t>hatten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wir</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zwei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eigene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Webseiten</a:t>
            </a:r>
            <a:r>
              <a:rPr lang="en-US" sz="1700" dirty="0">
                <a:latin typeface="Arial" panose="020B0604020202020204" pitchFamily="34" charset="0"/>
                <a:cs typeface="Arial" panose="020B0604020202020204" pitchFamily="34" charset="0"/>
              </a:rPr>
              <a:t> und </a:t>
            </a:r>
            <a:r>
              <a:rPr lang="en-US" sz="1700" dirty="0" err="1">
                <a:latin typeface="Arial" panose="020B0604020202020204" pitchFamily="34" charset="0"/>
                <a:cs typeface="Arial" panose="020B0604020202020204" pitchFamily="34" charset="0"/>
              </a:rPr>
              <a:t>zwei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eigene</a:t>
            </a:r>
            <a:r>
              <a:rPr lang="en-US" sz="1700" dirty="0">
                <a:latin typeface="Arial" panose="020B0604020202020204" pitchFamily="34" charset="0"/>
                <a:cs typeface="Arial" panose="020B0604020202020204" pitchFamily="34" charset="0"/>
              </a:rPr>
              <a:t> Apps an die </a:t>
            </a:r>
            <a:r>
              <a:rPr lang="en-US" sz="1700" dirty="0" err="1">
                <a:latin typeface="Arial" panose="020B0604020202020204" pitchFamily="34" charset="0"/>
                <a:cs typeface="Arial" panose="020B0604020202020204" pitchFamily="34" charset="0"/>
              </a:rPr>
              <a:t>Datenbank</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angeschlossen</a:t>
            </a:r>
            <a:endParaRPr lang="en-US" sz="1700" dirty="0">
              <a:latin typeface="Arial" panose="020B0604020202020204" pitchFamily="34" charset="0"/>
              <a:cs typeface="Arial" panose="020B0604020202020204" pitchFamily="34" charset="0"/>
            </a:endParaRPr>
          </a:p>
          <a:p>
            <a:pPr>
              <a:lnSpc>
                <a:spcPct val="90000"/>
              </a:lnSpc>
            </a:pPr>
            <a:r>
              <a:rPr lang="en-US" sz="1700" dirty="0">
                <a:latin typeface="Arial" panose="020B0604020202020204" pitchFamily="34" charset="0"/>
                <a:cs typeface="Arial" panose="020B0604020202020204" pitchFamily="34" charset="0"/>
              </a:rPr>
              <a:t>Heute, in 2023 </a:t>
            </a:r>
            <a:r>
              <a:rPr lang="en-US" sz="1700" dirty="0" err="1">
                <a:latin typeface="Arial" panose="020B0604020202020204" pitchFamily="34" charset="0"/>
                <a:cs typeface="Arial" panose="020B0604020202020204" pitchFamily="34" charset="0"/>
              </a:rPr>
              <a:t>greifen</a:t>
            </a:r>
            <a:r>
              <a:rPr lang="en-US" sz="1700" dirty="0">
                <a:latin typeface="Arial" panose="020B0604020202020204" pitchFamily="34" charset="0"/>
                <a:cs typeface="Arial" panose="020B0604020202020204" pitchFamily="34" charset="0"/>
              </a:rPr>
              <a:t> auf </a:t>
            </a:r>
            <a:r>
              <a:rPr lang="en-US" sz="1700" dirty="0" err="1">
                <a:latin typeface="Arial" panose="020B0604020202020204" pitchFamily="34" charset="0"/>
                <a:cs typeface="Arial" panose="020B0604020202020204" pitchFamily="34" charset="0"/>
              </a:rPr>
              <a:t>unsere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Daten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direkt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zu</a:t>
            </a:r>
            <a:r>
              <a:rPr lang="en-US" sz="1700" dirty="0">
                <a:latin typeface="Arial" panose="020B0604020202020204" pitchFamily="34" charset="0"/>
                <a:cs typeface="Arial" panose="020B0604020202020204" pitchFamily="34" charset="0"/>
              </a:rPr>
              <a:t>:</a:t>
            </a:r>
          </a:p>
          <a:p>
            <a:pPr lvl="1">
              <a:lnSpc>
                <a:spcPct val="90000"/>
              </a:lnSpc>
            </a:pPr>
            <a:r>
              <a:rPr lang="en-US" sz="1700" dirty="0">
                <a:latin typeface="Arial" panose="020B0604020202020204" pitchFamily="34" charset="0"/>
                <a:cs typeface="Arial" panose="020B0604020202020204" pitchFamily="34" charset="0"/>
              </a:rPr>
              <a:t>3 </a:t>
            </a:r>
            <a:r>
              <a:rPr lang="en-US" sz="1700" dirty="0" err="1">
                <a:latin typeface="Arial" panose="020B0604020202020204" pitchFamily="34" charset="0"/>
                <a:cs typeface="Arial" panose="020B0604020202020204" pitchFamily="34" charset="0"/>
              </a:rPr>
              <a:t>eigene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Webseiten</a:t>
            </a:r>
            <a:endParaRPr lang="en-US" sz="1700" dirty="0">
              <a:latin typeface="Arial" panose="020B0604020202020204" pitchFamily="34" charset="0"/>
              <a:cs typeface="Arial" panose="020B0604020202020204" pitchFamily="34" charset="0"/>
            </a:endParaRPr>
          </a:p>
          <a:p>
            <a:pPr lvl="1">
              <a:lnSpc>
                <a:spcPct val="90000"/>
              </a:lnSpc>
            </a:pPr>
            <a:r>
              <a:rPr lang="en-US" sz="1700" dirty="0">
                <a:latin typeface="Arial" panose="020B0604020202020204" pitchFamily="34" charset="0"/>
                <a:cs typeface="Arial" panose="020B0604020202020204" pitchFamily="34" charset="0"/>
              </a:rPr>
              <a:t>2 </a:t>
            </a:r>
            <a:r>
              <a:rPr lang="en-US" sz="1700" dirty="0" err="1">
                <a:latin typeface="Arial" panose="020B0604020202020204" pitchFamily="34" charset="0"/>
                <a:cs typeface="Arial" panose="020B0604020202020204" pitchFamily="34" charset="0"/>
              </a:rPr>
              <a:t>eigene</a:t>
            </a:r>
            <a:r>
              <a:rPr lang="en-US" sz="1700" dirty="0">
                <a:latin typeface="Arial" panose="020B0604020202020204" pitchFamily="34" charset="0"/>
                <a:cs typeface="Arial" panose="020B0604020202020204" pitchFamily="34" charset="0"/>
              </a:rPr>
              <a:t> Apps</a:t>
            </a:r>
          </a:p>
          <a:p>
            <a:pPr lvl="1">
              <a:lnSpc>
                <a:spcPct val="90000"/>
              </a:lnSpc>
            </a:pPr>
            <a:r>
              <a:rPr lang="en-US" sz="1700" dirty="0">
                <a:latin typeface="Arial" panose="020B0604020202020204" pitchFamily="34" charset="0"/>
                <a:cs typeface="Arial" panose="020B0604020202020204" pitchFamily="34" charset="0"/>
              </a:rPr>
              <a:t>2 </a:t>
            </a:r>
            <a:r>
              <a:rPr lang="en-US" sz="1700" dirty="0" err="1">
                <a:latin typeface="Arial" panose="020B0604020202020204" pitchFamily="34" charset="0"/>
                <a:cs typeface="Arial" panose="020B0604020202020204" pitchFamily="34" charset="0"/>
              </a:rPr>
              <a:t>eigene</a:t>
            </a:r>
            <a:r>
              <a:rPr lang="en-US" sz="1700" dirty="0">
                <a:latin typeface="Arial" panose="020B0604020202020204" pitchFamily="34" charset="0"/>
                <a:cs typeface="Arial" panose="020B0604020202020204" pitchFamily="34" charset="0"/>
              </a:rPr>
              <a:t> PWAs</a:t>
            </a:r>
          </a:p>
          <a:p>
            <a:pPr lvl="1">
              <a:lnSpc>
                <a:spcPct val="90000"/>
              </a:lnSpc>
            </a:pPr>
            <a:r>
              <a:rPr lang="en-US" sz="1700" dirty="0">
                <a:latin typeface="Arial" panose="020B0604020202020204" pitchFamily="34" charset="0"/>
                <a:cs typeface="Arial" panose="020B0604020202020204" pitchFamily="34" charset="0"/>
              </a:rPr>
              <a:t>5 </a:t>
            </a:r>
            <a:r>
              <a:rPr lang="en-US" sz="1700" dirty="0" err="1">
                <a:latin typeface="Arial" panose="020B0604020202020204" pitchFamily="34" charset="0"/>
                <a:cs typeface="Arial" panose="020B0604020202020204" pitchFamily="34" charset="0"/>
              </a:rPr>
              <a:t>fremde</a:t>
            </a:r>
            <a:r>
              <a:rPr lang="en-US" sz="1700" dirty="0">
                <a:latin typeface="Arial" panose="020B0604020202020204" pitchFamily="34" charset="0"/>
                <a:cs typeface="Arial" panose="020B0604020202020204" pitchFamily="34" charset="0"/>
              </a:rPr>
              <a:t> Apps / PWAs</a:t>
            </a:r>
          </a:p>
          <a:p>
            <a:pPr lvl="1">
              <a:lnSpc>
                <a:spcPct val="90000"/>
              </a:lnSpc>
            </a:pPr>
            <a:r>
              <a:rPr lang="en-US" sz="1700" dirty="0">
                <a:latin typeface="Arial" panose="020B0604020202020204" pitchFamily="34" charset="0"/>
                <a:cs typeface="Arial" panose="020B0604020202020204" pitchFamily="34" charset="0"/>
              </a:rPr>
              <a:t>3 </a:t>
            </a:r>
            <a:r>
              <a:rPr lang="en-US" sz="1700" dirty="0" err="1">
                <a:latin typeface="Arial" panose="020B0604020202020204" pitchFamily="34" charset="0"/>
                <a:cs typeface="Arial" panose="020B0604020202020204" pitchFamily="34" charset="0"/>
              </a:rPr>
              <a:t>fremde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Webseiten</a:t>
            </a:r>
            <a:endParaRPr lang="en-US" sz="1700" dirty="0">
              <a:latin typeface="Arial" panose="020B0604020202020204" pitchFamily="34" charset="0"/>
              <a:cs typeface="Arial" panose="020B0604020202020204" pitchFamily="34" charset="0"/>
            </a:endParaRPr>
          </a:p>
          <a:p>
            <a:pPr lvl="1">
              <a:lnSpc>
                <a:spcPct val="90000"/>
              </a:lnSpc>
            </a:pPr>
            <a:r>
              <a:rPr lang="en-US" sz="1700" dirty="0" err="1">
                <a:latin typeface="Arial" panose="020B0604020202020204" pitchFamily="34" charset="0"/>
                <a:cs typeface="Arial" panose="020B0604020202020204" pitchFamily="34" charset="0"/>
              </a:rPr>
              <a:t>Sowie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weitere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Nutzende</a:t>
            </a:r>
            <a:r>
              <a:rPr lang="en-US" sz="1700" dirty="0">
                <a:latin typeface="Arial" panose="020B0604020202020204" pitchFamily="34" charset="0"/>
                <a:cs typeface="Arial" panose="020B0604020202020204" pitchFamily="34" charset="0"/>
              </a:rPr>
              <a:t>, von </a:t>
            </a:r>
            <a:r>
              <a:rPr lang="en-US" sz="1700" dirty="0" err="1">
                <a:latin typeface="Arial" panose="020B0604020202020204" pitchFamily="34" charset="0"/>
                <a:cs typeface="Arial" panose="020B0604020202020204" pitchFamily="34" charset="0"/>
              </a:rPr>
              <a:t>denen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wir</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bisher</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nichts</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direkt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wissen</a:t>
            </a:r>
            <a:endParaRPr lang="en-US" sz="1700" dirty="0">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7" name="Textfeld 6">
            <a:extLst>
              <a:ext uri="{FF2B5EF4-FFF2-40B4-BE49-F238E27FC236}">
                <a16:creationId xmlns:a16="http://schemas.microsoft.com/office/drawing/2014/main" id="{51D37984-430A-FFC7-637A-664162A2BCF6}"/>
              </a:ext>
            </a:extLst>
          </p:cNvPr>
          <p:cNvSpPr txBox="1"/>
          <p:nvPr/>
        </p:nvSpPr>
        <p:spPr>
          <a:xfrm>
            <a:off x="9437721" y="6870700"/>
            <a:ext cx="2754279" cy="200055"/>
          </a:xfrm>
          <a:prstGeom prst="rect">
            <a:avLst/>
          </a:prstGeom>
          <a:solidFill>
            <a:srgbClr val="000000"/>
          </a:solidFill>
        </p:spPr>
        <p:txBody>
          <a:bodyPr wrap="none" rtlCol="0">
            <a:spAutoFit/>
          </a:bodyPr>
          <a:lstStyle/>
          <a:p>
            <a:pPr algn="r">
              <a:spcAft>
                <a:spcPts val="600"/>
              </a:spcAft>
            </a:pPr>
            <a:r>
              <a:rPr lang="de-DE" sz="700">
                <a:solidFill>
                  <a:srgbClr val="FFFFFF"/>
                </a:solidFill>
              </a:rPr>
              <a:t>"</a:t>
            </a:r>
            <a:r>
              <a:rPr lang="de-DE" sz="700">
                <a:solidFill>
                  <a:srgbClr val="FFFFFF"/>
                </a:solidFill>
                <a:hlinkClick r:id="rId3" tooltip="https://www.rubensworks.net/raw/slides/2020/phd-public/">
                  <a:extLst>
                    <a:ext uri="{A12FA001-AC4F-418D-AE19-62706E023703}">
                      <ahyp:hlinkClr xmlns:ahyp="http://schemas.microsoft.com/office/drawing/2018/hyperlinkcolor" val="tx"/>
                    </a:ext>
                  </a:extLst>
                </a:hlinkClick>
              </a:rPr>
              <a:t>Dieses Foto</a:t>
            </a:r>
            <a:r>
              <a:rPr lang="de-DE" sz="700">
                <a:solidFill>
                  <a:srgbClr val="FFFFFF"/>
                </a:solidFill>
              </a:rPr>
              <a:t>" von Unbekannter Autor ist lizenziert gemäß </a:t>
            </a:r>
            <a:r>
              <a:rPr lang="de-DE"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de-DE" sz="700">
              <a:solidFill>
                <a:srgbClr val="FFFFFF"/>
              </a:solidFill>
            </a:endParaRPr>
          </a:p>
        </p:txBody>
      </p:sp>
      <p:pic>
        <p:nvPicPr>
          <p:cNvPr id="8" name="Grafik 7" descr="Ein Bild, das Schrift, Logo, Text, Grafiken enthält.&#10;&#10;Automatisch generierte Beschreibung">
            <a:extLst>
              <a:ext uri="{FF2B5EF4-FFF2-40B4-BE49-F238E27FC236}">
                <a16:creationId xmlns:a16="http://schemas.microsoft.com/office/drawing/2014/main" id="{23CB91A4-A16E-E71E-4525-3E2F93DF7A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2412260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3" name="Straight Connector 42">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5"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6"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7" name="Isosceles Triangle 46">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8"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9"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0"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1" name="Isosceles Triangle 50">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2" name="Isosceles Triangle 51">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useBgFill="1">
        <p:nvSpPr>
          <p:cNvPr id="54" name="Rectangle 53">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AAFA97A-3CDF-8696-355B-9F51F8DB8104}"/>
              </a:ext>
            </a:extLst>
          </p:cNvPr>
          <p:cNvSpPr>
            <a:spLocks noGrp="1"/>
          </p:cNvSpPr>
          <p:nvPr>
            <p:ph type="title"/>
          </p:nvPr>
        </p:nvSpPr>
        <p:spPr>
          <a:xfrm>
            <a:off x="1507066" y="999460"/>
            <a:ext cx="5698067" cy="4479852"/>
          </a:xfrm>
        </p:spPr>
        <p:txBody>
          <a:bodyPr vert="horz" lIns="91440" tIns="45720" rIns="91440" bIns="45720" rtlCol="0" anchor="ctr">
            <a:normAutofit/>
          </a:bodyPr>
          <a:lstStyle/>
          <a:p>
            <a:pPr algn="r"/>
            <a:r>
              <a:rPr lang="en-US" sz="5400" b="1" cap="all"/>
              <a:t>»Was können Sie tun, um Ihre Daten zur Verfügung zu stellen?«</a:t>
            </a:r>
          </a:p>
        </p:txBody>
      </p:sp>
      <p:sp>
        <p:nvSpPr>
          <p:cNvPr id="56" name="Isosceles Triangle 55">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cxnSp>
        <p:nvCxnSpPr>
          <p:cNvPr id="58" name="Straight Connector 57">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60" name="Isosceles Triangle 59">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pic>
        <p:nvPicPr>
          <p:cNvPr id="3" name="Grafik 2" descr="Ein Bild, das Schrift, Logo, Text, Grafiken enthält.&#10;&#10;Automatisch generierte Beschreibung">
            <a:extLst>
              <a:ext uri="{FF2B5EF4-FFF2-40B4-BE49-F238E27FC236}">
                <a16:creationId xmlns:a16="http://schemas.microsoft.com/office/drawing/2014/main" id="{BC621BF8-2000-722D-7139-02C49BF090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3278362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useBgFill="1">
        <p:nvSpPr>
          <p:cNvPr id="19" name="Rectangle 18">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3" name="Isosceles Triangle 22">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5"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cxnSp>
        <p:nvCxnSpPr>
          <p:cNvPr id="27" name="Straight Connector 26">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el 1">
            <a:extLst>
              <a:ext uri="{FF2B5EF4-FFF2-40B4-BE49-F238E27FC236}">
                <a16:creationId xmlns:a16="http://schemas.microsoft.com/office/drawing/2014/main" id="{0B95D112-DAC0-AFC6-310D-FFFBC40487EA}"/>
              </a:ext>
            </a:extLst>
          </p:cNvPr>
          <p:cNvSpPr>
            <a:spLocks noGrp="1"/>
          </p:cNvSpPr>
          <p:nvPr>
            <p:ph type="title"/>
          </p:nvPr>
        </p:nvSpPr>
        <p:spPr>
          <a:xfrm>
            <a:off x="1507067" y="1397000"/>
            <a:ext cx="7766936" cy="2653836"/>
          </a:xfrm>
        </p:spPr>
        <p:txBody>
          <a:bodyPr vert="horz" lIns="91440" tIns="45720" rIns="91440" bIns="45720" rtlCol="0" anchor="b">
            <a:normAutofit/>
          </a:bodyPr>
          <a:lstStyle/>
          <a:p>
            <a:pPr algn="ctr">
              <a:lnSpc>
                <a:spcPct val="90000"/>
              </a:lnSpc>
            </a:pPr>
            <a:r>
              <a:rPr lang="en-US" sz="4600" b="1" cap="all" dirty="0" err="1"/>
              <a:t>Ist</a:t>
            </a:r>
            <a:r>
              <a:rPr lang="en-US" sz="4600" b="1" cap="all" dirty="0"/>
              <a:t> </a:t>
            </a:r>
            <a:r>
              <a:rPr lang="en-US" sz="4600" b="1" cap="all" dirty="0" err="1"/>
              <a:t>Ihr</a:t>
            </a:r>
            <a:r>
              <a:rPr lang="en-US" sz="4600" b="1" cap="all" dirty="0"/>
              <a:t> </a:t>
            </a:r>
            <a:r>
              <a:rPr lang="en-US" sz="4600" b="1" cap="all" dirty="0" err="1"/>
              <a:t>Betrieb</a:t>
            </a:r>
            <a:r>
              <a:rPr lang="en-US" sz="4600" b="1" cap="all" dirty="0"/>
              <a:t> </a:t>
            </a:r>
            <a:r>
              <a:rPr lang="en-US" sz="4600" b="1" cap="all" dirty="0" err="1"/>
              <a:t>bereits</a:t>
            </a:r>
            <a:r>
              <a:rPr lang="en-US" sz="4600" b="1" cap="all" dirty="0"/>
              <a:t> in </a:t>
            </a:r>
            <a:r>
              <a:rPr lang="en-US" sz="4600" b="1" cap="all" dirty="0" err="1"/>
              <a:t>einem</a:t>
            </a:r>
            <a:r>
              <a:rPr lang="en-US" sz="4600" b="1" cap="all" dirty="0"/>
              <a:t> der </a:t>
            </a:r>
            <a:r>
              <a:rPr lang="en-US" sz="4600" b="1" cap="all" dirty="0" err="1"/>
              <a:t>bekannten</a:t>
            </a:r>
            <a:r>
              <a:rPr lang="en-US" sz="4600" b="1" cap="all" dirty="0"/>
              <a:t> (</a:t>
            </a:r>
            <a:r>
              <a:rPr lang="en-US" sz="4600" b="1" cap="all" dirty="0" err="1"/>
              <a:t>Buchungs</a:t>
            </a:r>
            <a:r>
              <a:rPr lang="en-US" sz="4600" b="1" cap="all" dirty="0"/>
              <a:t>-)</a:t>
            </a:r>
            <a:r>
              <a:rPr lang="en-US" sz="4600" b="1" cap="all" dirty="0" err="1"/>
              <a:t>Systeme</a:t>
            </a:r>
            <a:r>
              <a:rPr lang="en-US" sz="4600" b="1" cap="all" dirty="0"/>
              <a:t>? </a:t>
            </a:r>
          </a:p>
        </p:txBody>
      </p:sp>
      <p:pic>
        <p:nvPicPr>
          <p:cNvPr id="3" name="Grafik 2" descr="Ein Bild, das Schrift, Logo, Text, Grafiken enthält.&#10;&#10;Automatisch generierte Beschreibung">
            <a:extLst>
              <a:ext uri="{FF2B5EF4-FFF2-40B4-BE49-F238E27FC236}">
                <a16:creationId xmlns:a16="http://schemas.microsoft.com/office/drawing/2014/main" id="{94597AE1-D4EB-1953-B815-225CF7E7B1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3015552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873EF2-F77C-37DE-8514-C621C2BFD313}"/>
              </a:ext>
            </a:extLst>
          </p:cNvPr>
          <p:cNvSpPr>
            <a:spLocks noGrp="1"/>
          </p:cNvSpPr>
          <p:nvPr>
            <p:ph type="title"/>
          </p:nvPr>
        </p:nvSpPr>
        <p:spPr>
          <a:xfrm>
            <a:off x="1286933" y="609600"/>
            <a:ext cx="10197494" cy="1099457"/>
          </a:xfrm>
        </p:spPr>
        <p:txBody>
          <a:bodyPr>
            <a:normAutofit/>
          </a:bodyPr>
          <a:lstStyle/>
          <a:p>
            <a:pPr>
              <a:lnSpc>
                <a:spcPct val="90000"/>
              </a:lnSpc>
            </a:pPr>
            <a:r>
              <a:rPr lang="de-DE" b="1" cap="all" dirty="0"/>
              <a:t>Buchungssysteme	</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aphicFrame>
        <p:nvGraphicFramePr>
          <p:cNvPr id="5" name="Inhaltsplatzhalter 2">
            <a:extLst>
              <a:ext uri="{FF2B5EF4-FFF2-40B4-BE49-F238E27FC236}">
                <a16:creationId xmlns:a16="http://schemas.microsoft.com/office/drawing/2014/main" id="{EACE8100-1EC8-EDF0-2A34-71108BD401D4}"/>
              </a:ext>
            </a:extLst>
          </p:cNvPr>
          <p:cNvGraphicFramePr>
            <a:graphicFrameLocks noGrp="1"/>
          </p:cNvGraphicFramePr>
          <p:nvPr>
            <p:ph idx="1"/>
            <p:extLst>
              <p:ext uri="{D42A27DB-BD31-4B8C-83A1-F6EECF244321}">
                <p14:modId xmlns:p14="http://schemas.microsoft.com/office/powerpoint/2010/main" val="34904370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fik 2" descr="Ein Bild, das Schrift, Logo, Text, Grafiken enthält.&#10;&#10;Automatisch generierte Beschreibung">
            <a:extLst>
              <a:ext uri="{FF2B5EF4-FFF2-40B4-BE49-F238E27FC236}">
                <a16:creationId xmlns:a16="http://schemas.microsoft.com/office/drawing/2014/main" id="{A3B7C48B-3818-0704-8539-F842C9B6FA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3803950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6" name="Isosceles Triangle 1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 name="Isosceles Triangle 1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1" name="Isosceles Triangle 2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p:nvSpPr>
          <p:cNvPr id="2" name="Titel 1">
            <a:extLst>
              <a:ext uri="{FF2B5EF4-FFF2-40B4-BE49-F238E27FC236}">
                <a16:creationId xmlns:a16="http://schemas.microsoft.com/office/drawing/2014/main" id="{F90D1935-347F-DCB5-F406-2DCDA2D77FB7}"/>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a:t>Darf ich mich kurz vorstellen?</a:t>
            </a:r>
          </a:p>
        </p:txBody>
      </p:sp>
      <p:sp>
        <p:nvSpPr>
          <p:cNvPr id="3" name="Inhaltsplatzhalter 2">
            <a:extLst>
              <a:ext uri="{FF2B5EF4-FFF2-40B4-BE49-F238E27FC236}">
                <a16:creationId xmlns:a16="http://schemas.microsoft.com/office/drawing/2014/main" id="{8E4822E7-42D5-643E-DBE4-8BF3C4E2EA4C}"/>
              </a:ext>
            </a:extLst>
          </p:cNvPr>
          <p:cNvSpPr>
            <a:spLocks noGrp="1"/>
          </p:cNvSpPr>
          <p:nvPr>
            <p:ph sz="half" idx="1"/>
          </p:nvPr>
        </p:nvSpPr>
        <p:spPr>
          <a:xfrm>
            <a:off x="5209563" y="2160589"/>
            <a:ext cx="4064439" cy="3880773"/>
          </a:xfrm>
        </p:spPr>
        <p:txBody>
          <a:bodyPr vert="horz" lIns="91440" tIns="45720" rIns="91440" bIns="45720" rtlCol="0">
            <a:normAutofit/>
          </a:bodyPr>
          <a:lstStyle/>
          <a:p>
            <a:pPr>
              <a:lnSpc>
                <a:spcPct val="90000"/>
              </a:lnSpc>
              <a:buFont typeface="Arial" panose="020B0604020202020204" pitchFamily="34" charset="0"/>
              <a:buChar char="•"/>
            </a:pPr>
            <a:r>
              <a:rPr lang="en-US" sz="1500" dirty="0" err="1">
                <a:latin typeface="Arial" panose="020B0604020202020204" pitchFamily="34" charset="0"/>
                <a:cs typeface="Arial" panose="020B0604020202020204" pitchFamily="34" charset="0"/>
              </a:rPr>
              <a:t>Geboren</a:t>
            </a:r>
            <a:r>
              <a:rPr lang="en-US" sz="1500" dirty="0">
                <a:latin typeface="Arial" panose="020B0604020202020204" pitchFamily="34" charset="0"/>
                <a:cs typeface="Arial" panose="020B0604020202020204" pitchFamily="34" charset="0"/>
              </a:rPr>
              <a:t> 1971 und </a:t>
            </a:r>
            <a:r>
              <a:rPr lang="en-US" sz="1500" dirty="0" err="1">
                <a:latin typeface="Arial" panose="020B0604020202020204" pitchFamily="34" charset="0"/>
                <a:cs typeface="Arial" panose="020B0604020202020204" pitchFamily="34" charset="0"/>
              </a:rPr>
              <a:t>damit</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kein</a:t>
            </a:r>
            <a:r>
              <a:rPr lang="en-US" sz="1500" dirty="0">
                <a:latin typeface="Arial" panose="020B0604020202020204" pitchFamily="34" charset="0"/>
                <a:cs typeface="Arial" panose="020B0604020202020204" pitchFamily="34" charset="0"/>
              </a:rPr>
              <a:t> Digital Native</a:t>
            </a:r>
          </a:p>
          <a:p>
            <a:pPr>
              <a:lnSpc>
                <a:spcPct val="90000"/>
              </a:lnSpc>
              <a:buFont typeface="Arial" panose="020B0604020202020204" pitchFamily="34" charset="0"/>
              <a:buChar char="•"/>
            </a:pPr>
            <a:r>
              <a:rPr lang="en-US" sz="1500" dirty="0" err="1">
                <a:latin typeface="Arial" panose="020B0604020202020204" pitchFamily="34" charset="0"/>
                <a:cs typeface="Arial" panose="020B0604020202020204" pitchFamily="34" charset="0"/>
              </a:rPr>
              <a:t>Ausbildung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zum</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Industriekaufmann</a:t>
            </a:r>
            <a:r>
              <a:rPr lang="en-US" sz="1500" dirty="0">
                <a:latin typeface="Arial" panose="020B0604020202020204" pitchFamily="34" charset="0"/>
                <a:cs typeface="Arial" panose="020B0604020202020204" pitchFamily="34" charset="0"/>
              </a:rPr>
              <a:t> und </a:t>
            </a:r>
            <a:r>
              <a:rPr lang="en-US" sz="1500" dirty="0" err="1">
                <a:latin typeface="Arial" panose="020B0604020202020204" pitchFamily="34" charset="0"/>
                <a:cs typeface="Arial" panose="020B0604020202020204" pitchFamily="34" charset="0"/>
              </a:rPr>
              <a:t>später</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Diplom-Fernstudium</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zum</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Betriebswirt</a:t>
            </a:r>
            <a:r>
              <a:rPr lang="en-US" sz="1500" dirty="0">
                <a:latin typeface="Arial" panose="020B0604020202020204" pitchFamily="34" charset="0"/>
                <a:cs typeface="Arial" panose="020B0604020202020204" pitchFamily="34" charset="0"/>
              </a:rPr>
              <a:t> – </a:t>
            </a:r>
            <a:r>
              <a:rPr lang="en-US" sz="1500" dirty="0" err="1">
                <a:latin typeface="Arial" panose="020B0604020202020204" pitchFamily="34" charset="0"/>
                <a:cs typeface="Arial" panose="020B0604020202020204" pitchFamily="34" charset="0"/>
              </a:rPr>
              <a:t>beides</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ohne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spürbare</a:t>
            </a:r>
            <a:r>
              <a:rPr lang="en-US" sz="1500" dirty="0">
                <a:latin typeface="Arial" panose="020B0604020202020204" pitchFamily="34" charset="0"/>
                <a:cs typeface="Arial" panose="020B0604020202020204" pitchFamily="34" charset="0"/>
              </a:rPr>
              <a:t>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IT-</a:t>
            </a:r>
            <a:r>
              <a:rPr lang="en-US" sz="1500" dirty="0" err="1">
                <a:latin typeface="Arial" panose="020B0604020202020204" pitchFamily="34" charset="0"/>
                <a:cs typeface="Arial" panose="020B0604020202020204" pitchFamily="34" charset="0"/>
              </a:rPr>
              <a:t>Ausbildungen</a:t>
            </a:r>
            <a:endParaRPr lang="en-US" sz="1500" dirty="0">
              <a:latin typeface="Arial" panose="020B0604020202020204" pitchFamily="34" charset="0"/>
              <a:cs typeface="Arial" panose="020B0604020202020204" pitchFamily="34" charset="0"/>
            </a:endParaRPr>
          </a:p>
          <a:p>
            <a:pPr>
              <a:lnSpc>
                <a:spcPct val="90000"/>
              </a:lnSpc>
              <a:buFont typeface="Arial" panose="020B0604020202020204" pitchFamily="34" charset="0"/>
              <a:buChar char="•"/>
            </a:pPr>
            <a:r>
              <a:rPr lang="en-US" sz="1500" dirty="0" err="1">
                <a:latin typeface="Arial" panose="020B0604020202020204" pitchFamily="34" charset="0"/>
                <a:cs typeface="Arial" panose="020B0604020202020204" pitchFamily="34" charset="0"/>
              </a:rPr>
              <a:t>Im</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Berufsleben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seit</a:t>
            </a:r>
            <a:r>
              <a:rPr lang="en-US" sz="1500" dirty="0">
                <a:latin typeface="Arial" panose="020B0604020202020204" pitchFamily="34" charset="0"/>
                <a:cs typeface="Arial" panose="020B0604020202020204" pitchFamily="34" charset="0"/>
              </a:rPr>
              <a:t> 1987, </a:t>
            </a:r>
            <a:r>
              <a:rPr lang="en-US" sz="1500" dirty="0" err="1">
                <a:latin typeface="Arial" panose="020B0604020202020204" pitchFamily="34" charset="0"/>
                <a:cs typeface="Arial" panose="020B0604020202020204" pitchFamily="34" charset="0"/>
              </a:rPr>
              <a:t>zuerst</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im</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Investitionsgüterbereich</a:t>
            </a:r>
            <a:endParaRPr lang="en-US" sz="1500" dirty="0">
              <a:latin typeface="Arial" panose="020B0604020202020204" pitchFamily="34" charset="0"/>
              <a:cs typeface="Arial" panose="020B0604020202020204" pitchFamily="34" charset="0"/>
            </a:endParaRPr>
          </a:p>
          <a:p>
            <a:pPr>
              <a:lnSpc>
                <a:spcPct val="90000"/>
              </a:lnSpc>
              <a:buFont typeface="Arial" panose="020B0604020202020204" pitchFamily="34" charset="0"/>
              <a:buChar char="•"/>
            </a:pPr>
            <a:r>
              <a:rPr lang="en-US" sz="1500" dirty="0" err="1">
                <a:latin typeface="Arial" panose="020B0604020202020204" pitchFamily="34" charset="0"/>
                <a:cs typeface="Arial" panose="020B0604020202020204" pitchFamily="34" charset="0"/>
              </a:rPr>
              <a:t>Seit</a:t>
            </a:r>
            <a:r>
              <a:rPr lang="en-US" sz="1500" dirty="0">
                <a:latin typeface="Arial" panose="020B0604020202020204" pitchFamily="34" charset="0"/>
                <a:cs typeface="Arial" panose="020B0604020202020204" pitchFamily="34" charset="0"/>
              </a:rPr>
              <a:t> 1999 </a:t>
            </a:r>
            <a:r>
              <a:rPr lang="en-US" sz="1500" dirty="0" err="1">
                <a:latin typeface="Arial" panose="020B0604020202020204" pitchFamily="34" charset="0"/>
                <a:cs typeface="Arial" panose="020B0604020202020204" pitchFamily="34" charset="0"/>
              </a:rPr>
              <a:t>im</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Stadtmarketing</a:t>
            </a:r>
            <a:r>
              <a:rPr lang="en-US" sz="1500" dirty="0">
                <a:latin typeface="Arial" panose="020B0604020202020204" pitchFamily="34" charset="0"/>
                <a:cs typeface="Arial" panose="020B0604020202020204" pitchFamily="34" charset="0"/>
              </a:rPr>
              <a:t> &amp; </a:t>
            </a:r>
            <a:r>
              <a:rPr lang="en-US" sz="1500" dirty="0" err="1">
                <a:latin typeface="Arial" panose="020B0604020202020204" pitchFamily="34" charset="0"/>
                <a:cs typeface="Arial" panose="020B0604020202020204" pitchFamily="34" charset="0"/>
              </a:rPr>
              <a:t>Tourismus</a:t>
            </a:r>
            <a:r>
              <a:rPr lang="en-US" sz="1500" dirty="0">
                <a:latin typeface="Arial" panose="020B0604020202020204" pitchFamily="34" charset="0"/>
                <a:cs typeface="Arial" panose="020B0604020202020204" pitchFamily="34" charset="0"/>
              </a:rPr>
              <a:t> in Wolfenbüttel / </a:t>
            </a:r>
            <a:r>
              <a:rPr lang="en-US" sz="1500" dirty="0" err="1">
                <a:latin typeface="Arial" panose="020B0604020202020204" pitchFamily="34" charset="0"/>
                <a:cs typeface="Arial" panose="020B0604020202020204" pitchFamily="34" charset="0"/>
              </a:rPr>
              <a:t>Nördliches</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Harzvorland</a:t>
            </a:r>
            <a:endParaRPr lang="en-US" sz="1500" dirty="0">
              <a:latin typeface="Arial" panose="020B0604020202020204" pitchFamily="34" charset="0"/>
              <a:cs typeface="Arial" panose="020B0604020202020204" pitchFamily="34" charset="0"/>
            </a:endParaRPr>
          </a:p>
          <a:p>
            <a:pPr>
              <a:lnSpc>
                <a:spcPct val="90000"/>
              </a:lnSpc>
              <a:buFont typeface="Arial" panose="020B0604020202020204" pitchFamily="34" charset="0"/>
              <a:buChar char="•"/>
            </a:pPr>
            <a:r>
              <a:rPr lang="en-US" sz="1500" dirty="0" err="1">
                <a:latin typeface="Arial" panose="020B0604020202020204" pitchFamily="34" charset="0"/>
                <a:cs typeface="Arial" panose="020B0604020202020204" pitchFamily="34" charset="0"/>
              </a:rPr>
              <a:t>Keine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Programmierkenntnisse</a:t>
            </a:r>
            <a:r>
              <a:rPr lang="en-US" sz="1500" dirty="0">
                <a:latin typeface="Arial" panose="020B0604020202020204" pitchFamily="34" charset="0"/>
                <a:cs typeface="Arial" panose="020B0604020202020204" pitchFamily="34" charset="0"/>
              </a:rPr>
              <a:t> und </a:t>
            </a:r>
            <a:r>
              <a:rPr lang="en-US" sz="1500" dirty="0" err="1">
                <a:latin typeface="Arial" panose="020B0604020202020204" pitchFamily="34" charset="0"/>
                <a:cs typeface="Arial" panose="020B0604020202020204" pitchFamily="34" charset="0"/>
              </a:rPr>
              <a:t>kein</a:t>
            </a:r>
            <a:r>
              <a:rPr lang="en-US" sz="1500" dirty="0">
                <a:latin typeface="Arial" panose="020B0604020202020204" pitchFamily="34" charset="0"/>
                <a:cs typeface="Arial" panose="020B0604020202020204" pitchFamily="34" charset="0"/>
              </a:rPr>
              <a:t> Interesse an Computer-</a:t>
            </a:r>
            <a:r>
              <a:rPr lang="en-US" sz="1500" dirty="0" err="1">
                <a:latin typeface="Arial" panose="020B0604020202020204" pitchFamily="34" charset="0"/>
                <a:cs typeface="Arial" panose="020B0604020202020204" pitchFamily="34" charset="0"/>
              </a:rPr>
              <a:t>Spielen</a:t>
            </a:r>
            <a:endParaRPr lang="en-US" sz="1500" dirty="0">
              <a:latin typeface="Arial" panose="020B0604020202020204" pitchFamily="34" charset="0"/>
              <a:cs typeface="Arial" panose="020B0604020202020204" pitchFamily="34" charset="0"/>
            </a:endParaRPr>
          </a:p>
          <a:p>
            <a:pPr>
              <a:lnSpc>
                <a:spcPct val="90000"/>
              </a:lnSpc>
              <a:buFont typeface="Arial" panose="020B0604020202020204" pitchFamily="34" charset="0"/>
              <a:buChar char="•"/>
            </a:pPr>
            <a:r>
              <a:rPr lang="en-US" sz="1500" b="1" dirty="0">
                <a:latin typeface="Arial" panose="020B0604020202020204" pitchFamily="34" charset="0"/>
                <a:cs typeface="Arial" panose="020B0604020202020204" pitchFamily="34" charset="0"/>
              </a:rPr>
              <a:t>Mein Interesse an der </a:t>
            </a:r>
            <a:r>
              <a:rPr lang="en-US" sz="1500" b="1" dirty="0" err="1">
                <a:latin typeface="Arial" panose="020B0604020202020204" pitchFamily="34" charset="0"/>
                <a:cs typeface="Arial" panose="020B0604020202020204" pitchFamily="34" charset="0"/>
              </a:rPr>
              <a:t>Digitalisierung</a:t>
            </a:r>
            <a:r>
              <a:rPr lang="en-US" sz="1500" b="1" dirty="0">
                <a:latin typeface="Arial" panose="020B0604020202020204" pitchFamily="34" charset="0"/>
                <a:cs typeface="Arial" panose="020B0604020202020204" pitchFamily="34" charset="0"/>
              </a:rPr>
              <a:t> gilt der </a:t>
            </a:r>
            <a:r>
              <a:rPr lang="en-US" sz="1500" b="1" dirty="0" err="1">
                <a:latin typeface="Arial" panose="020B0604020202020204" pitchFamily="34" charset="0"/>
                <a:cs typeface="Arial" panose="020B0604020202020204" pitchFamily="34" charset="0"/>
              </a:rPr>
              <a:t>Vereinfachung</a:t>
            </a:r>
            <a:r>
              <a:rPr lang="en-US" sz="1500" b="1" dirty="0">
                <a:latin typeface="Arial" panose="020B0604020202020204" pitchFamily="34" charset="0"/>
                <a:cs typeface="Arial" panose="020B0604020202020204" pitchFamily="34" charset="0"/>
              </a:rPr>
              <a:t> und </a:t>
            </a:r>
            <a:r>
              <a:rPr lang="en-US" sz="1500" b="1" dirty="0" err="1">
                <a:latin typeface="Arial" panose="020B0604020202020204" pitchFamily="34" charset="0"/>
                <a:cs typeface="Arial" panose="020B0604020202020204" pitchFamily="34" charset="0"/>
              </a:rPr>
              <a:t>Verbesserung</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meines</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Arbeits</a:t>
            </a:r>
            <a:r>
              <a:rPr lang="en-US" sz="1500" b="1" dirty="0">
                <a:latin typeface="Arial" panose="020B0604020202020204" pitchFamily="34" charset="0"/>
                <a:cs typeface="Arial" panose="020B0604020202020204" pitchFamily="34" charset="0"/>
              </a:rPr>
              <a:t>)Lebens</a:t>
            </a:r>
          </a:p>
        </p:txBody>
      </p:sp>
      <p:pic>
        <p:nvPicPr>
          <p:cNvPr id="6" name="Inhaltsplatzhalter 5" descr="Ein Bild, das Person, Mann, Hut, tragen enthält.&#10;&#10;Automatisch generierte Beschreibung">
            <a:extLst>
              <a:ext uri="{FF2B5EF4-FFF2-40B4-BE49-F238E27FC236}">
                <a16:creationId xmlns:a16="http://schemas.microsoft.com/office/drawing/2014/main" id="{3F921174-2908-D352-7A78-20F066AA0DFE}"/>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3" name="Isosceles Triangle 2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pic>
        <p:nvPicPr>
          <p:cNvPr id="4" name="Grafik 3" descr="Ein Bild, das Schrift, Logo, Text, Grafiken enthält.&#10;&#10;Automatisch generierte Beschreibung">
            <a:extLst>
              <a:ext uri="{FF2B5EF4-FFF2-40B4-BE49-F238E27FC236}">
                <a16:creationId xmlns:a16="http://schemas.microsoft.com/office/drawing/2014/main" id="{C17E8BD0-9640-9CA8-5F8C-8DE483D933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23288624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pic>
        <p:nvPicPr>
          <p:cNvPr id="4" name="Picture 3" descr="Kurznotiz mit Fragezeichen">
            <a:extLst>
              <a:ext uri="{FF2B5EF4-FFF2-40B4-BE49-F238E27FC236}">
                <a16:creationId xmlns:a16="http://schemas.microsoft.com/office/drawing/2014/main" id="{15B4D8C0-1839-800E-B7DD-DE9A365ED93B}"/>
              </a:ext>
            </a:extLst>
          </p:cNvPr>
          <p:cNvPicPr>
            <a:picLocks noChangeAspect="1"/>
          </p:cNvPicPr>
          <p:nvPr/>
        </p:nvPicPr>
        <p:blipFill rotWithShape="1">
          <a:blip r:embed="rId2" cstate="screen">
            <a:duotone>
              <a:prstClr val="black"/>
              <a:prstClr val="white"/>
            </a:duotone>
            <a:extLst>
              <a:ext uri="{28A0092B-C50C-407E-A947-70E740481C1C}">
                <a14:useLocalDpi xmlns:a14="http://schemas.microsoft.com/office/drawing/2010/main"/>
              </a:ext>
            </a:extLst>
          </a:blip>
          <a:srcRect b="-2"/>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C09D96B1-0E6F-47D4-AF1D-FB8E84086F4D}"/>
              </a:ext>
            </a:extLst>
          </p:cNvPr>
          <p:cNvSpPr>
            <a:spLocks noGrp="1"/>
          </p:cNvSpPr>
          <p:nvPr>
            <p:ph type="title"/>
          </p:nvPr>
        </p:nvSpPr>
        <p:spPr>
          <a:xfrm>
            <a:off x="668866" y="1678666"/>
            <a:ext cx="5123515" cy="2369093"/>
          </a:xfrm>
        </p:spPr>
        <p:txBody>
          <a:bodyPr vert="horz" lIns="91440" tIns="45720" rIns="91440" bIns="45720" rtlCol="0" anchor="b">
            <a:normAutofit/>
          </a:bodyPr>
          <a:lstStyle/>
          <a:p>
            <a:pPr algn="r">
              <a:lnSpc>
                <a:spcPct val="90000"/>
              </a:lnSpc>
            </a:pPr>
            <a:r>
              <a:rPr lang="en-US" sz="3400" b="1" cap="all"/>
              <a:t>Fragen Sie ihren Tourismusverband, </a:t>
            </a:r>
            <a:br>
              <a:rPr lang="en-US" sz="3400" b="1" cap="all"/>
            </a:br>
            <a:r>
              <a:rPr lang="en-US" sz="3400" b="1" cap="all"/>
              <a:t>wie ihre Daten in den »satourn« kommen</a:t>
            </a:r>
          </a:p>
        </p:txBody>
      </p:sp>
      <p:cxnSp>
        <p:nvCxnSpPr>
          <p:cNvPr id="20" name="Straight Connector 1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pic>
        <p:nvPicPr>
          <p:cNvPr id="3" name="Grafik 2" descr="Ein Bild, das Schrift, Logo, Text, Grafiken enthält.&#10;&#10;Automatisch generierte Beschreibung">
            <a:extLst>
              <a:ext uri="{FF2B5EF4-FFF2-40B4-BE49-F238E27FC236}">
                <a16:creationId xmlns:a16="http://schemas.microsoft.com/office/drawing/2014/main" id="{C7A763E8-5675-EFA8-7CCA-F4B01F2B3A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1708535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560FE4-40AA-329F-C165-DD9770ADCAAF}"/>
              </a:ext>
            </a:extLst>
          </p:cNvPr>
          <p:cNvPicPr>
            <a:picLocks noChangeAspect="1"/>
          </p:cNvPicPr>
          <p:nvPr/>
        </p:nvPicPr>
        <p:blipFill rotWithShape="1">
          <a:blip r:embed="rId2"/>
          <a:srcRect r="45577"/>
          <a:stretch/>
        </p:blipFill>
        <p:spPr>
          <a:xfrm>
            <a:off x="4321582" y="0"/>
            <a:ext cx="7867242" cy="6874934"/>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183F0E6C-230B-7768-F5E5-6DBD32118015}"/>
              </a:ext>
            </a:extLst>
          </p:cNvPr>
          <p:cNvSpPr>
            <a:spLocks noGrp="1"/>
          </p:cNvSpPr>
          <p:nvPr>
            <p:ph type="title"/>
          </p:nvPr>
        </p:nvSpPr>
        <p:spPr>
          <a:xfrm>
            <a:off x="677333" y="609600"/>
            <a:ext cx="3851123" cy="1320800"/>
          </a:xfrm>
        </p:spPr>
        <p:txBody>
          <a:bodyPr>
            <a:normAutofit/>
          </a:bodyPr>
          <a:lstStyle/>
          <a:p>
            <a:r>
              <a:rPr lang="de-DE" b="1" cap="all"/>
              <a:t>LANDES-DATEN-BANK »</a:t>
            </a:r>
            <a:r>
              <a:rPr lang="de-DE" b="1" err="1"/>
              <a:t>SaTourN</a:t>
            </a:r>
            <a:r>
              <a:rPr lang="de-DE" b="1"/>
              <a:t>«</a:t>
            </a:r>
          </a:p>
        </p:txBody>
      </p:sp>
      <p:sp>
        <p:nvSpPr>
          <p:cNvPr id="3" name="Inhaltsplatzhalter 2">
            <a:extLst>
              <a:ext uri="{FF2B5EF4-FFF2-40B4-BE49-F238E27FC236}">
                <a16:creationId xmlns:a16="http://schemas.microsoft.com/office/drawing/2014/main" id="{EAA0C146-E0FB-B351-5C5F-7437507D47F5}"/>
              </a:ext>
            </a:extLst>
          </p:cNvPr>
          <p:cNvSpPr>
            <a:spLocks noGrp="1"/>
          </p:cNvSpPr>
          <p:nvPr>
            <p:ph idx="1"/>
          </p:nvPr>
        </p:nvSpPr>
        <p:spPr>
          <a:xfrm>
            <a:off x="677333" y="2160589"/>
            <a:ext cx="4485681" cy="4087811"/>
          </a:xfrm>
        </p:spPr>
        <p:txBody>
          <a:bodyPr>
            <a:normAutofit lnSpcReduction="10000"/>
          </a:bodyPr>
          <a:lstStyle/>
          <a:p>
            <a:pPr>
              <a:lnSpc>
                <a:spcPct val="90000"/>
              </a:lnSpc>
            </a:pPr>
            <a:r>
              <a:rPr lang="de-DE" sz="1600" dirty="0"/>
              <a:t>Sachsen betreibt wie z. B. auch Niedersachsen oder NRW die Datenbanklösung von Neusta DS, einem der führenden Anbieter am touristischen Markt</a:t>
            </a:r>
          </a:p>
          <a:p>
            <a:pPr>
              <a:lnSpc>
                <a:spcPct val="90000"/>
              </a:lnSpc>
            </a:pPr>
            <a:r>
              <a:rPr lang="de-DE" sz="1600" dirty="0"/>
              <a:t>Im Regelfall verfügen alle lokalen Tourismusorganisationen bzw. Tourist-Informationen über den entsprechenden </a:t>
            </a:r>
            <a:r>
              <a:rPr lang="de-DE" sz="1600" b="1" dirty="0"/>
              <a:t>Zugang</a:t>
            </a:r>
            <a:r>
              <a:rPr lang="de-DE" sz="1600" dirty="0"/>
              <a:t>, um Ihre Daten verfügbar zu machen</a:t>
            </a:r>
          </a:p>
          <a:p>
            <a:pPr>
              <a:lnSpc>
                <a:spcPct val="90000"/>
              </a:lnSpc>
            </a:pPr>
            <a:r>
              <a:rPr lang="de-DE" sz="1600" dirty="0"/>
              <a:t>Bitte fragen Sie Ihren Tourismusverband an, wie die Datenbereitstellung konkret erfolgt</a:t>
            </a:r>
          </a:p>
          <a:p>
            <a:pPr>
              <a:lnSpc>
                <a:spcPct val="90000"/>
              </a:lnSpc>
            </a:pPr>
            <a:r>
              <a:rPr lang="de-DE" sz="1600" dirty="0"/>
              <a:t>Am Ende verbindet alle Bundesländer das gemeinsame Ziel, die Daten der </a:t>
            </a:r>
            <a:r>
              <a:rPr lang="de-DE" sz="1600" b="1" dirty="0"/>
              <a:t>Deutschen Zentrale für Tourismus </a:t>
            </a:r>
            <a:r>
              <a:rPr lang="de-DE" sz="1600" dirty="0"/>
              <a:t>zur Verfügung zu stellen sowie auf Nachfrage weiteren Dienstleistern auf Landesebene</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pic>
        <p:nvPicPr>
          <p:cNvPr id="4" name="Grafik 3" descr="Ein Bild, das Schrift, Logo, Text, Grafiken enthält.&#10;&#10;Automatisch generierte Beschreibung">
            <a:extLst>
              <a:ext uri="{FF2B5EF4-FFF2-40B4-BE49-F238E27FC236}">
                <a16:creationId xmlns:a16="http://schemas.microsoft.com/office/drawing/2014/main" id="{763555A3-003B-CD33-090D-368EB1572D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1345226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Grafik 2" descr="Ein Bild, das Text, Screenshot enthält.&#10;&#10;Automatisch generierte Beschreibung">
            <a:extLst>
              <a:ext uri="{FF2B5EF4-FFF2-40B4-BE49-F238E27FC236}">
                <a16:creationId xmlns:a16="http://schemas.microsoft.com/office/drawing/2014/main" id="{9CE8280B-5E49-FF59-BA80-0AD3E24469AF}"/>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035186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useBgFill="1">
        <p:nvSpPr>
          <p:cNvPr id="19" name="Rectangle 18">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4227214-2FAB-D8E8-B701-A9A636FEA5F1}"/>
              </a:ext>
            </a:extLst>
          </p:cNvPr>
          <p:cNvSpPr>
            <a:spLocks noGrp="1"/>
          </p:cNvSpPr>
          <p:nvPr>
            <p:ph type="title"/>
          </p:nvPr>
        </p:nvSpPr>
        <p:spPr>
          <a:xfrm>
            <a:off x="1055900" y="999460"/>
            <a:ext cx="6149234" cy="4479852"/>
          </a:xfrm>
        </p:spPr>
        <p:txBody>
          <a:bodyPr vert="horz" lIns="91440" tIns="45720" rIns="91440" bIns="45720" rtlCol="0" anchor="ctr">
            <a:normAutofit/>
          </a:bodyPr>
          <a:lstStyle/>
          <a:p>
            <a:pPr algn="r">
              <a:lnSpc>
                <a:spcPct val="90000"/>
              </a:lnSpc>
            </a:pPr>
            <a:r>
              <a:rPr lang="en-US" sz="4600" b="1" cap="all" dirty="0" err="1"/>
              <a:t>Jetzt</a:t>
            </a:r>
            <a:r>
              <a:rPr lang="en-US" sz="4600" b="1" cap="all" dirty="0"/>
              <a:t> </a:t>
            </a:r>
            <a:r>
              <a:rPr lang="en-US" sz="4600" b="1" cap="all" dirty="0" err="1"/>
              <a:t>sind</a:t>
            </a:r>
            <a:r>
              <a:rPr lang="en-US" sz="4600" b="1" cap="all" dirty="0"/>
              <a:t> </a:t>
            </a:r>
            <a:r>
              <a:rPr lang="en-US" sz="4600" b="1" cap="all" dirty="0" err="1"/>
              <a:t>sie</a:t>
            </a:r>
            <a:r>
              <a:rPr lang="en-US" sz="4600" b="1" cap="all" dirty="0"/>
              <a:t> </a:t>
            </a:r>
            <a:r>
              <a:rPr lang="en-US" sz="4600" b="1" cap="all" dirty="0" err="1"/>
              <a:t>dran</a:t>
            </a:r>
            <a:r>
              <a:rPr lang="en-US" sz="4600" b="1" cap="all" dirty="0"/>
              <a:t>! </a:t>
            </a:r>
            <a:br>
              <a:rPr lang="en-US" sz="4600" b="1" cap="all" dirty="0"/>
            </a:br>
            <a:br>
              <a:rPr lang="en-US" sz="4600" b="1" cap="all" dirty="0"/>
            </a:br>
            <a:r>
              <a:rPr lang="en-US" sz="4600" b="1" cap="all" dirty="0"/>
              <a:t>Tipps &amp; Tricks </a:t>
            </a:r>
            <a:br>
              <a:rPr lang="en-US" sz="4600" b="1" cap="all" dirty="0"/>
            </a:br>
            <a:r>
              <a:rPr lang="en-US" sz="4600" b="1" cap="all" dirty="0"/>
              <a:t>für </a:t>
            </a:r>
            <a:r>
              <a:rPr lang="en-US" sz="4600" b="1" cap="all" dirty="0" err="1"/>
              <a:t>ihren</a:t>
            </a:r>
            <a:r>
              <a:rPr lang="en-US" sz="4600" b="1" cap="all" dirty="0"/>
              <a:t> </a:t>
            </a:r>
            <a:r>
              <a:rPr lang="en-US" sz="4600" b="1" cap="all" dirty="0" err="1"/>
              <a:t>betrieb</a:t>
            </a:r>
            <a:endParaRPr lang="en-US" sz="4600" b="1" cap="all" dirty="0"/>
          </a:p>
        </p:txBody>
      </p:sp>
      <p:sp>
        <p:nvSpPr>
          <p:cNvPr id="21" name="Isosceles Triangle 20">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cxnSp>
        <p:nvCxnSpPr>
          <p:cNvPr id="23" name="Straight Connector 22">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pic>
        <p:nvPicPr>
          <p:cNvPr id="3" name="Grafik 2" descr="Ein Bild, das Schrift, Logo, Text, Grafiken enthält.&#10;&#10;Automatisch generierte Beschreibung">
            <a:extLst>
              <a:ext uri="{FF2B5EF4-FFF2-40B4-BE49-F238E27FC236}">
                <a16:creationId xmlns:a16="http://schemas.microsoft.com/office/drawing/2014/main" id="{9F3609BA-AEFC-F740-A2C6-5962A7E497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4212966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Grafik 2" descr="Ein Bild, das Person, Im Haus, Frucht, Geschirr enthält.&#10;&#10;Automatisch generierte Beschreibung">
            <a:extLst>
              <a:ext uri="{FF2B5EF4-FFF2-40B4-BE49-F238E27FC236}">
                <a16:creationId xmlns:a16="http://schemas.microsoft.com/office/drawing/2014/main" id="{F16FEFEB-3E6A-7C47-68C9-43AFCF6674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4" name="Textfeld 3">
            <a:extLst>
              <a:ext uri="{FF2B5EF4-FFF2-40B4-BE49-F238E27FC236}">
                <a16:creationId xmlns:a16="http://schemas.microsoft.com/office/drawing/2014/main" id="{2966EDD8-6511-C603-CA72-8533F7875415}"/>
              </a:ext>
            </a:extLst>
          </p:cNvPr>
          <p:cNvSpPr txBox="1"/>
          <p:nvPr/>
        </p:nvSpPr>
        <p:spPr>
          <a:xfrm>
            <a:off x="1806498" y="3540513"/>
            <a:ext cx="9860139" cy="954107"/>
          </a:xfrm>
          <a:prstGeom prst="rect">
            <a:avLst/>
          </a:prstGeom>
          <a:noFill/>
        </p:spPr>
        <p:txBody>
          <a:bodyPr wrap="square" rtlCol="0">
            <a:spAutoFit/>
          </a:bodyPr>
          <a:lstStyle/>
          <a:p>
            <a:pPr algn="ctr"/>
            <a:r>
              <a:rPr lang="de-DE" sz="2800" b="1" dirty="0">
                <a:ln>
                  <a:solidFill>
                    <a:schemeClr val="tx1"/>
                  </a:solidFill>
                </a:ln>
                <a:solidFill>
                  <a:schemeClr val="bg1"/>
                </a:solidFill>
                <a:latin typeface="Arial" panose="020B0604020202020204" pitchFamily="34" charset="0"/>
                <a:cs typeface="Arial" panose="020B0604020202020204" pitchFamily="34" charset="0"/>
              </a:rPr>
              <a:t>Kennen Sie das, immer wieder sehen Sie jemand aus ihrem Betrieb mit dem Handy während der Arbeitszeit?</a:t>
            </a:r>
          </a:p>
        </p:txBody>
      </p:sp>
    </p:spTree>
    <p:extLst>
      <p:ext uri="{BB962C8B-B14F-4D97-AF65-F5344CB8AC3E}">
        <p14:creationId xmlns:p14="http://schemas.microsoft.com/office/powerpoint/2010/main" val="134756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9EB695B-2065-1276-597C-C8D3F78524AE}"/>
              </a:ext>
            </a:extLst>
          </p:cNvPr>
          <p:cNvSpPr>
            <a:spLocks noGrp="1"/>
          </p:cNvSpPr>
          <p:nvPr>
            <p:ph type="title"/>
          </p:nvPr>
        </p:nvSpPr>
        <p:spPr>
          <a:xfrm>
            <a:off x="643467" y="816638"/>
            <a:ext cx="3367359" cy="5224724"/>
          </a:xfrm>
        </p:spPr>
        <p:txBody>
          <a:bodyPr anchor="ctr">
            <a:normAutofit/>
          </a:bodyPr>
          <a:lstStyle/>
          <a:p>
            <a:r>
              <a:rPr lang="de-DE" b="1" dirty="0">
                <a:latin typeface="Arial" panose="020B0604020202020204" pitchFamily="34" charset="0"/>
                <a:cs typeface="Arial" panose="020B0604020202020204" pitchFamily="34" charset="0"/>
              </a:rPr>
              <a:t>Dann nutzen Sie das doch!</a:t>
            </a:r>
            <a:br>
              <a:rPr lang="de-DE" dirty="0">
                <a:latin typeface="Arial" panose="020B0604020202020204" pitchFamily="34" charset="0"/>
                <a:cs typeface="Arial" panose="020B0604020202020204" pitchFamily="34" charset="0"/>
              </a:rPr>
            </a:br>
            <a:br>
              <a:rPr lang="de-DE" dirty="0">
                <a:latin typeface="Arial" panose="020B0604020202020204" pitchFamily="34" charset="0"/>
                <a:cs typeface="Arial" panose="020B0604020202020204" pitchFamily="34" charset="0"/>
              </a:rPr>
            </a:br>
            <a:r>
              <a:rPr lang="de-DE" sz="2800" dirty="0">
                <a:latin typeface="Arial" panose="020B0604020202020204" pitchFamily="34" charset="0"/>
                <a:cs typeface="Arial" panose="020B0604020202020204" pitchFamily="34" charset="0"/>
              </a:rPr>
              <a:t>Der einfachste </a:t>
            </a:r>
            <a:br>
              <a:rPr lang="de-DE" sz="2800" dirty="0">
                <a:latin typeface="Arial" panose="020B0604020202020204" pitchFamily="34" charset="0"/>
                <a:cs typeface="Arial" panose="020B0604020202020204" pitchFamily="34" charset="0"/>
              </a:rPr>
            </a:br>
            <a:r>
              <a:rPr lang="de-DE" sz="2800" dirty="0">
                <a:latin typeface="Arial" panose="020B0604020202020204" pitchFamily="34" charset="0"/>
                <a:cs typeface="Arial" panose="020B0604020202020204" pitchFamily="34" charset="0"/>
              </a:rPr>
              <a:t>Weg zum Foto </a:t>
            </a:r>
            <a:br>
              <a:rPr lang="de-DE" sz="2800" dirty="0">
                <a:latin typeface="Arial" panose="020B0604020202020204" pitchFamily="34" charset="0"/>
                <a:cs typeface="Arial" panose="020B0604020202020204" pitchFamily="34" charset="0"/>
              </a:rPr>
            </a:br>
            <a:r>
              <a:rPr lang="de-DE" sz="2800" dirty="0">
                <a:latin typeface="Arial" panose="020B0604020202020204" pitchFamily="34" charset="0"/>
                <a:cs typeface="Arial" panose="020B0604020202020204" pitchFamily="34" charset="0"/>
              </a:rPr>
              <a:t>bzw. Video</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168FA03C-F99E-F2C5-CA14-AA3DA17B909D}"/>
              </a:ext>
            </a:extLst>
          </p:cNvPr>
          <p:cNvSpPr>
            <a:spLocks noGrp="1"/>
          </p:cNvSpPr>
          <p:nvPr>
            <p:ph idx="1"/>
          </p:nvPr>
        </p:nvSpPr>
        <p:spPr>
          <a:xfrm>
            <a:off x="4654295" y="356461"/>
            <a:ext cx="4619706" cy="6090834"/>
          </a:xfrm>
        </p:spPr>
        <p:txBody>
          <a:bodyPr anchor="ctr">
            <a:normAutofit/>
          </a:bodyPr>
          <a:lstStyle/>
          <a:p>
            <a:r>
              <a:rPr lang="de-DE" sz="2000" dirty="0">
                <a:latin typeface="Arial" panose="020B0604020202020204" pitchFamily="34" charset="0"/>
                <a:cs typeface="Arial" panose="020B0604020202020204" pitchFamily="34" charset="0"/>
              </a:rPr>
              <a:t>Fragen Sie ihre Mitarbeitenden, auch Azubis bzw. Aushilfen</a:t>
            </a:r>
          </a:p>
          <a:p>
            <a:r>
              <a:rPr lang="de-DE" sz="2000" dirty="0">
                <a:latin typeface="Arial" panose="020B0604020202020204" pitchFamily="34" charset="0"/>
                <a:cs typeface="Arial" panose="020B0604020202020204" pitchFamily="34" charset="0"/>
              </a:rPr>
              <a:t>Jede/</a:t>
            </a:r>
            <a:r>
              <a:rPr lang="de-DE" sz="2000" dirty="0" err="1">
                <a:latin typeface="Arial" panose="020B0604020202020204" pitchFamily="34" charset="0"/>
                <a:cs typeface="Arial" panose="020B0604020202020204" pitchFamily="34" charset="0"/>
              </a:rPr>
              <a:t>r</a:t>
            </a:r>
            <a:r>
              <a:rPr lang="de-DE" sz="2000" dirty="0">
                <a:latin typeface="Arial" panose="020B0604020202020204" pitchFamily="34" charset="0"/>
                <a:cs typeface="Arial" panose="020B0604020202020204" pitchFamily="34" charset="0"/>
              </a:rPr>
              <a:t> hat ein Smartphone und deren Kameras erzeugen inzwischen hervorragende Bilder</a:t>
            </a:r>
          </a:p>
          <a:p>
            <a:r>
              <a:rPr lang="de-DE" sz="2000" dirty="0">
                <a:latin typeface="Arial" panose="020B0604020202020204" pitchFamily="34" charset="0"/>
                <a:cs typeface="Arial" panose="020B0604020202020204" pitchFamily="34" charset="0"/>
              </a:rPr>
              <a:t>Wenn Ihr angestelltes Personal innerhalb der Arbeitszeit Fotos / Videos erstellt, entfallen die Urheberrechte auf den Arbeitnehmer, aber Sie haben Anspruch auf die Nutzungsrechte</a:t>
            </a:r>
          </a:p>
          <a:p>
            <a:r>
              <a:rPr lang="de-DE" sz="2000" dirty="0">
                <a:latin typeface="Arial" panose="020B0604020202020204" pitchFamily="34" charset="0"/>
                <a:cs typeface="Arial" panose="020B0604020202020204" pitchFamily="34" charset="0"/>
              </a:rPr>
              <a:t>Am besten wird es sein, wenn Sie die uneingeschränkte Nutzung mit Hilfe eines einmalig abzuschließenden Vertrags mit den entsprechenden Mitarbeitenden regeln (Muster bekommen Sie)</a:t>
            </a:r>
          </a:p>
        </p:txBody>
      </p:sp>
    </p:spTree>
    <p:extLst>
      <p:ext uri="{BB962C8B-B14F-4D97-AF65-F5344CB8AC3E}">
        <p14:creationId xmlns:p14="http://schemas.microsoft.com/office/powerpoint/2010/main" val="1300651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6"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7" name="Isosceles Triangle 16">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8"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9"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1" name="Isosceles Triangle 20">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2" name="Isosceles Triangle 21">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useBgFill="1">
        <p:nvSpPr>
          <p:cNvPr id="24" name="Rectangle 2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el 1">
            <a:extLst>
              <a:ext uri="{FF2B5EF4-FFF2-40B4-BE49-F238E27FC236}">
                <a16:creationId xmlns:a16="http://schemas.microsoft.com/office/drawing/2014/main" id="{4747FE76-AE1D-0BDC-F2EB-5D4180603054}"/>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dirty="0">
                <a:solidFill>
                  <a:schemeClr val="bg1"/>
                </a:solidFill>
                <a:latin typeface="Arial" panose="020B0604020202020204" pitchFamily="34" charset="0"/>
                <a:cs typeface="Arial" panose="020B0604020202020204" pitchFamily="34" charset="0"/>
              </a:rPr>
              <a:t>Alternative: Influencer</a:t>
            </a:r>
          </a:p>
        </p:txBody>
      </p:sp>
      <p:sp>
        <p:nvSpPr>
          <p:cNvPr id="3" name="Inhaltsplatzhalter 2">
            <a:extLst>
              <a:ext uri="{FF2B5EF4-FFF2-40B4-BE49-F238E27FC236}">
                <a16:creationId xmlns:a16="http://schemas.microsoft.com/office/drawing/2014/main" id="{DE650415-DF3F-F286-A7A8-380C34CCD6B4}"/>
              </a:ext>
            </a:extLst>
          </p:cNvPr>
          <p:cNvSpPr>
            <a:spLocks noGrp="1"/>
          </p:cNvSpPr>
          <p:nvPr>
            <p:ph sz="half" idx="1"/>
          </p:nvPr>
        </p:nvSpPr>
        <p:spPr>
          <a:xfrm>
            <a:off x="673754" y="2160589"/>
            <a:ext cx="3973943" cy="4053943"/>
          </a:xfrm>
        </p:spPr>
        <p:txBody>
          <a:bodyPr vert="horz" lIns="91440" tIns="45720" rIns="91440" bIns="45720" rtlCol="0">
            <a:normAutofit lnSpcReduction="10000"/>
          </a:bodyPr>
          <a:lstStyle/>
          <a:p>
            <a:pPr>
              <a:lnSpc>
                <a:spcPct val="90000"/>
              </a:lnSpc>
            </a:pPr>
            <a:r>
              <a:rPr lang="en-US" sz="1300" dirty="0" err="1">
                <a:solidFill>
                  <a:schemeClr val="bg1"/>
                </a:solidFill>
                <a:latin typeface="Arial" panose="020B0604020202020204" pitchFamily="34" charset="0"/>
                <a:cs typeface="Arial" panose="020B0604020202020204" pitchFamily="34" charset="0"/>
              </a:rPr>
              <a:t>Haben</a:t>
            </a:r>
            <a:r>
              <a:rPr lang="en-US" sz="1300" dirty="0">
                <a:solidFill>
                  <a:schemeClr val="bg1"/>
                </a:solidFill>
                <a:latin typeface="Arial" panose="020B0604020202020204" pitchFamily="34" charset="0"/>
                <a:cs typeface="Arial" panose="020B0604020202020204" pitchFamily="34" charset="0"/>
              </a:rPr>
              <a:t> Sie </a:t>
            </a:r>
            <a:r>
              <a:rPr lang="en-US" sz="1300" dirty="0" err="1">
                <a:solidFill>
                  <a:schemeClr val="bg1"/>
                </a:solidFill>
                <a:latin typeface="Arial" panose="020B0604020202020204" pitchFamily="34" charset="0"/>
                <a:cs typeface="Arial" panose="020B0604020202020204" pitchFamily="34" charset="0"/>
              </a:rPr>
              <a:t>schon</a:t>
            </a:r>
            <a:r>
              <a:rPr lang="en-US" sz="1300" dirty="0">
                <a:solidFill>
                  <a:schemeClr val="bg1"/>
                </a:solidFill>
                <a:latin typeface="Arial" panose="020B0604020202020204" pitchFamily="34" charset="0"/>
                <a:cs typeface="Arial" panose="020B0604020202020204" pitchFamily="34" charset="0"/>
              </a:rPr>
              <a:t> mal </a:t>
            </a:r>
            <a:r>
              <a:rPr lang="en-US" sz="1300" dirty="0" err="1">
                <a:solidFill>
                  <a:schemeClr val="bg1"/>
                </a:solidFill>
                <a:latin typeface="Arial" panose="020B0604020202020204" pitchFamily="34" charset="0"/>
                <a:cs typeface="Arial" panose="020B0604020202020204" pitchFamily="34" charset="0"/>
              </a:rPr>
              <a:t>als</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Betrieb</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über</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eine</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Zusammenarbeit</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mit</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Influencern</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nachgedacht</a:t>
            </a:r>
            <a:r>
              <a:rPr lang="en-US" sz="1300" dirty="0">
                <a:solidFill>
                  <a:schemeClr val="bg1"/>
                </a:solidFill>
                <a:latin typeface="Arial" panose="020B0604020202020204" pitchFamily="34" charset="0"/>
                <a:cs typeface="Arial" panose="020B0604020202020204" pitchFamily="34" charset="0"/>
              </a:rPr>
              <a:t>?</a:t>
            </a:r>
          </a:p>
          <a:p>
            <a:pPr>
              <a:lnSpc>
                <a:spcPct val="90000"/>
              </a:lnSpc>
            </a:pPr>
            <a:r>
              <a:rPr lang="en-US" sz="1300" dirty="0">
                <a:solidFill>
                  <a:schemeClr val="bg1"/>
                </a:solidFill>
                <a:latin typeface="Arial" panose="020B0604020202020204" pitchFamily="34" charset="0"/>
                <a:cs typeface="Arial" panose="020B0604020202020204" pitchFamily="34" charset="0"/>
              </a:rPr>
              <a:t>Sie </a:t>
            </a:r>
            <a:r>
              <a:rPr lang="en-US" sz="1300" dirty="0" err="1">
                <a:solidFill>
                  <a:schemeClr val="bg1"/>
                </a:solidFill>
                <a:latin typeface="Arial" panose="020B0604020202020204" pitchFamily="34" charset="0"/>
                <a:cs typeface="Arial" panose="020B0604020202020204" pitchFamily="34" charset="0"/>
              </a:rPr>
              <a:t>finden</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solche</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engagierten</a:t>
            </a:r>
            <a:r>
              <a:rPr lang="en-US" sz="1300" dirty="0">
                <a:solidFill>
                  <a:schemeClr val="bg1"/>
                </a:solidFill>
                <a:latin typeface="Arial" panose="020B0604020202020204" pitchFamily="34" charset="0"/>
                <a:cs typeface="Arial" panose="020B0604020202020204" pitchFamily="34" charset="0"/>
              </a:rPr>
              <a:t> Menschen </a:t>
            </a:r>
            <a:br>
              <a:rPr lang="en-US" sz="1300" dirty="0">
                <a:solidFill>
                  <a:schemeClr val="bg1"/>
                </a:solidFill>
                <a:latin typeface="Arial" panose="020B0604020202020204" pitchFamily="34" charset="0"/>
                <a:cs typeface="Arial" panose="020B0604020202020204" pitchFamily="34" charset="0"/>
              </a:rPr>
            </a:br>
            <a:r>
              <a:rPr lang="en-US" sz="1300" dirty="0">
                <a:solidFill>
                  <a:schemeClr val="bg1"/>
                </a:solidFill>
                <a:latin typeface="Arial" panose="020B0604020202020204" pitchFamily="34" charset="0"/>
                <a:cs typeface="Arial" panose="020B0604020202020204" pitchFamily="34" charset="0"/>
              </a:rPr>
              <a:t>z. B. </a:t>
            </a:r>
            <a:r>
              <a:rPr lang="en-US" sz="1300" dirty="0" err="1">
                <a:solidFill>
                  <a:schemeClr val="bg1"/>
                </a:solidFill>
                <a:latin typeface="Arial" panose="020B0604020202020204" pitchFamily="34" charset="0"/>
                <a:cs typeface="Arial" panose="020B0604020202020204" pitchFamily="34" charset="0"/>
              </a:rPr>
              <a:t>bei</a:t>
            </a:r>
            <a:r>
              <a:rPr lang="en-US" sz="1300" dirty="0">
                <a:solidFill>
                  <a:schemeClr val="bg1"/>
                </a:solidFill>
                <a:latin typeface="Arial" panose="020B0604020202020204" pitchFamily="34" charset="0"/>
                <a:cs typeface="Arial" panose="020B0604020202020204" pitchFamily="34" charset="0"/>
              </a:rPr>
              <a:t> Instagram</a:t>
            </a:r>
          </a:p>
          <a:p>
            <a:pPr>
              <a:lnSpc>
                <a:spcPct val="90000"/>
              </a:lnSpc>
            </a:pPr>
            <a:r>
              <a:rPr lang="en-US" sz="1300" dirty="0" err="1">
                <a:solidFill>
                  <a:schemeClr val="bg1"/>
                </a:solidFill>
                <a:latin typeface="Arial" panose="020B0604020202020204" pitchFamily="34" charset="0"/>
                <a:cs typeface="Arial" panose="020B0604020202020204" pitchFamily="34" charset="0"/>
              </a:rPr>
              <a:t>Vorteil</a:t>
            </a:r>
            <a:r>
              <a:rPr lang="en-US" sz="1300" dirty="0">
                <a:solidFill>
                  <a:schemeClr val="bg1"/>
                </a:solidFill>
                <a:latin typeface="Arial" panose="020B0604020202020204" pitchFamily="34" charset="0"/>
                <a:cs typeface="Arial" panose="020B0604020202020204" pitchFamily="34" charset="0"/>
              </a:rPr>
              <a:t>: Dort </a:t>
            </a:r>
            <a:r>
              <a:rPr lang="en-US" sz="1300" dirty="0" err="1">
                <a:solidFill>
                  <a:schemeClr val="bg1"/>
                </a:solidFill>
                <a:latin typeface="Arial" panose="020B0604020202020204" pitchFamily="34" charset="0"/>
                <a:cs typeface="Arial" panose="020B0604020202020204" pitchFamily="34" charset="0"/>
              </a:rPr>
              <a:t>sehen</a:t>
            </a:r>
            <a:r>
              <a:rPr lang="en-US" sz="1300" dirty="0">
                <a:solidFill>
                  <a:schemeClr val="bg1"/>
                </a:solidFill>
                <a:latin typeface="Arial" panose="020B0604020202020204" pitchFamily="34" charset="0"/>
                <a:cs typeface="Arial" panose="020B0604020202020204" pitchFamily="34" charset="0"/>
              </a:rPr>
              <a:t> Sie </a:t>
            </a:r>
            <a:r>
              <a:rPr lang="en-US" sz="1300" dirty="0" err="1">
                <a:solidFill>
                  <a:schemeClr val="bg1"/>
                </a:solidFill>
                <a:latin typeface="Arial" panose="020B0604020202020204" pitchFamily="34" charset="0"/>
                <a:cs typeface="Arial" panose="020B0604020202020204" pitchFamily="34" charset="0"/>
              </a:rPr>
              <a:t>auch</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gleich</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welche</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Qualität</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deren</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Fotos</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haben</a:t>
            </a:r>
            <a:endParaRPr lang="en-US" sz="1300" dirty="0">
              <a:solidFill>
                <a:schemeClr val="bg1"/>
              </a:solidFill>
              <a:latin typeface="Arial" panose="020B0604020202020204" pitchFamily="34" charset="0"/>
              <a:cs typeface="Arial" panose="020B0604020202020204" pitchFamily="34" charset="0"/>
            </a:endParaRPr>
          </a:p>
          <a:p>
            <a:pPr>
              <a:lnSpc>
                <a:spcPct val="90000"/>
              </a:lnSpc>
            </a:pPr>
            <a:r>
              <a:rPr lang="en-US" sz="1300" dirty="0" err="1">
                <a:solidFill>
                  <a:schemeClr val="bg1"/>
                </a:solidFill>
                <a:latin typeface="Arial" panose="020B0604020202020204" pitchFamily="34" charset="0"/>
                <a:cs typeface="Arial" panose="020B0604020202020204" pitchFamily="34" charset="0"/>
              </a:rPr>
              <a:t>Texte</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finden</a:t>
            </a:r>
            <a:r>
              <a:rPr lang="en-US" sz="1300" dirty="0">
                <a:solidFill>
                  <a:schemeClr val="bg1"/>
                </a:solidFill>
                <a:latin typeface="Arial" panose="020B0604020202020204" pitchFamily="34" charset="0"/>
                <a:cs typeface="Arial" panose="020B0604020202020204" pitchFamily="34" charset="0"/>
              </a:rPr>
              <a:t> Sie auf den </a:t>
            </a:r>
            <a:r>
              <a:rPr lang="en-US" sz="1300" dirty="0" err="1">
                <a:solidFill>
                  <a:schemeClr val="bg1"/>
                </a:solidFill>
                <a:latin typeface="Arial" panose="020B0604020202020204" pitchFamily="34" charset="0"/>
                <a:cs typeface="Arial" panose="020B0604020202020204" pitchFamily="34" charset="0"/>
              </a:rPr>
              <a:t>dazugehörigen</a:t>
            </a:r>
            <a:r>
              <a:rPr lang="en-US" sz="1300" dirty="0">
                <a:solidFill>
                  <a:schemeClr val="bg1"/>
                </a:solidFill>
                <a:latin typeface="Arial" panose="020B0604020202020204" pitchFamily="34" charset="0"/>
                <a:cs typeface="Arial" panose="020B0604020202020204" pitchFamily="34" charset="0"/>
              </a:rPr>
              <a:t> Blogs</a:t>
            </a:r>
          </a:p>
          <a:p>
            <a:pPr>
              <a:lnSpc>
                <a:spcPct val="90000"/>
              </a:lnSpc>
            </a:pPr>
            <a:r>
              <a:rPr lang="en-US" sz="1300" dirty="0" err="1">
                <a:solidFill>
                  <a:schemeClr val="bg1"/>
                </a:solidFill>
                <a:latin typeface="Arial" panose="020B0604020202020204" pitchFamily="34" charset="0"/>
                <a:cs typeface="Arial" panose="020B0604020202020204" pitchFamily="34" charset="0"/>
              </a:rPr>
              <a:t>Viele</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nicht</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professionell</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arbeitenden</a:t>
            </a:r>
            <a:r>
              <a:rPr lang="en-US" sz="1300" dirty="0">
                <a:solidFill>
                  <a:schemeClr val="bg1"/>
                </a:solidFill>
                <a:latin typeface="Arial" panose="020B0604020202020204" pitchFamily="34" charset="0"/>
                <a:cs typeface="Arial" panose="020B0604020202020204" pitchFamily="34" charset="0"/>
              </a:rPr>
              <a:t> Influencer </a:t>
            </a:r>
            <a:r>
              <a:rPr lang="en-US" sz="1300" dirty="0" err="1">
                <a:solidFill>
                  <a:schemeClr val="bg1"/>
                </a:solidFill>
                <a:latin typeface="Arial" panose="020B0604020202020204" pitchFamily="34" charset="0"/>
                <a:cs typeface="Arial" panose="020B0604020202020204" pitchFamily="34" charset="0"/>
              </a:rPr>
              <a:t>fotografieren</a:t>
            </a:r>
            <a:r>
              <a:rPr lang="en-US" sz="1300" dirty="0">
                <a:solidFill>
                  <a:schemeClr val="bg1"/>
                </a:solidFill>
                <a:latin typeface="Arial" panose="020B0604020202020204" pitchFamily="34" charset="0"/>
                <a:cs typeface="Arial" panose="020B0604020202020204" pitchFamily="34" charset="0"/>
              </a:rPr>
              <a:t> und </a:t>
            </a:r>
            <a:r>
              <a:rPr lang="en-US" sz="1300" dirty="0" err="1">
                <a:solidFill>
                  <a:schemeClr val="bg1"/>
                </a:solidFill>
                <a:latin typeface="Arial" panose="020B0604020202020204" pitchFamily="34" charset="0"/>
                <a:cs typeface="Arial" panose="020B0604020202020204" pitchFamily="34" charset="0"/>
              </a:rPr>
              <a:t>schreiben</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auch</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gern</a:t>
            </a:r>
            <a:r>
              <a:rPr lang="en-US" sz="1300" dirty="0">
                <a:solidFill>
                  <a:schemeClr val="bg1"/>
                </a:solidFill>
                <a:latin typeface="Arial" panose="020B0604020202020204" pitchFamily="34" charset="0"/>
                <a:cs typeface="Arial" panose="020B0604020202020204" pitchFamily="34" charset="0"/>
              </a:rPr>
              <a:t> auf </a:t>
            </a:r>
            <a:r>
              <a:rPr lang="en-US" sz="1300" dirty="0" err="1">
                <a:solidFill>
                  <a:schemeClr val="bg1"/>
                </a:solidFill>
                <a:latin typeface="Arial" panose="020B0604020202020204" pitchFamily="34" charset="0"/>
                <a:cs typeface="Arial" panose="020B0604020202020204" pitchFamily="34" charset="0"/>
              </a:rPr>
              <a:t>Einladung</a:t>
            </a:r>
            <a:endParaRPr lang="en-US" sz="1300" dirty="0">
              <a:solidFill>
                <a:schemeClr val="bg1"/>
              </a:solidFill>
              <a:latin typeface="Arial" panose="020B0604020202020204" pitchFamily="34" charset="0"/>
              <a:cs typeface="Arial" panose="020B0604020202020204" pitchFamily="34" charset="0"/>
            </a:endParaRPr>
          </a:p>
          <a:p>
            <a:pPr>
              <a:lnSpc>
                <a:spcPct val="90000"/>
              </a:lnSpc>
            </a:pPr>
            <a:r>
              <a:rPr lang="en-US" sz="1300" dirty="0" err="1">
                <a:solidFill>
                  <a:schemeClr val="bg1"/>
                </a:solidFill>
                <a:latin typeface="Arial" panose="020B0604020202020204" pitchFamily="34" charset="0"/>
                <a:cs typeface="Arial" panose="020B0604020202020204" pitchFamily="34" charset="0"/>
              </a:rPr>
              <a:t>Denken</a:t>
            </a:r>
            <a:r>
              <a:rPr lang="en-US" sz="1300" dirty="0">
                <a:solidFill>
                  <a:schemeClr val="bg1"/>
                </a:solidFill>
                <a:latin typeface="Arial" panose="020B0604020202020204" pitchFamily="34" charset="0"/>
                <a:cs typeface="Arial" panose="020B0604020202020204" pitchFamily="34" charset="0"/>
              </a:rPr>
              <a:t> Sie </a:t>
            </a:r>
            <a:r>
              <a:rPr lang="en-US" sz="1300" dirty="0" err="1">
                <a:solidFill>
                  <a:schemeClr val="bg1"/>
                </a:solidFill>
                <a:latin typeface="Arial" panose="020B0604020202020204" pitchFamily="34" charset="0"/>
                <a:cs typeface="Arial" panose="020B0604020202020204" pitchFamily="34" charset="0"/>
              </a:rPr>
              <a:t>bei</a:t>
            </a:r>
            <a:r>
              <a:rPr lang="en-US" sz="1300" dirty="0">
                <a:solidFill>
                  <a:schemeClr val="bg1"/>
                </a:solidFill>
                <a:latin typeface="Arial" panose="020B0604020202020204" pitchFamily="34" charset="0"/>
                <a:cs typeface="Arial" panose="020B0604020202020204" pitchFamily="34" charset="0"/>
              </a:rPr>
              <a:t> der </a:t>
            </a:r>
            <a:r>
              <a:rPr lang="en-US" sz="1300" dirty="0" err="1">
                <a:solidFill>
                  <a:schemeClr val="bg1"/>
                </a:solidFill>
                <a:latin typeface="Arial" panose="020B0604020202020204" pitchFamily="34" charset="0"/>
                <a:cs typeface="Arial" panose="020B0604020202020204" pitchFamily="34" charset="0"/>
              </a:rPr>
              <a:t>Absprache</a:t>
            </a:r>
            <a:r>
              <a:rPr lang="en-US" sz="1300" dirty="0">
                <a:solidFill>
                  <a:schemeClr val="bg1"/>
                </a:solidFill>
                <a:latin typeface="Arial" panose="020B0604020202020204" pitchFamily="34" charset="0"/>
                <a:cs typeface="Arial" panose="020B0604020202020204" pitchFamily="34" charset="0"/>
              </a:rPr>
              <a:t> an die </a:t>
            </a:r>
            <a:r>
              <a:rPr lang="en-US" sz="1300" dirty="0" err="1">
                <a:solidFill>
                  <a:schemeClr val="bg1"/>
                </a:solidFill>
                <a:latin typeface="Arial" panose="020B0604020202020204" pitchFamily="34" charset="0"/>
                <a:cs typeface="Arial" panose="020B0604020202020204" pitchFamily="34" charset="0"/>
              </a:rPr>
              <a:t>Nutzungsrechte</a:t>
            </a:r>
            <a:r>
              <a:rPr lang="en-US" sz="1300" dirty="0">
                <a:solidFill>
                  <a:schemeClr val="bg1"/>
                </a:solidFill>
                <a:latin typeface="Arial" panose="020B0604020202020204" pitchFamily="34" charset="0"/>
                <a:cs typeface="Arial" panose="020B0604020202020204" pitchFamily="34" charset="0"/>
              </a:rPr>
              <a:t>!</a:t>
            </a:r>
          </a:p>
          <a:p>
            <a:pPr>
              <a:lnSpc>
                <a:spcPct val="90000"/>
              </a:lnSpc>
            </a:pPr>
            <a:r>
              <a:rPr lang="en-US" sz="1300" dirty="0" err="1">
                <a:solidFill>
                  <a:schemeClr val="bg1"/>
                </a:solidFill>
                <a:latin typeface="Arial" panose="020B0604020202020204" pitchFamily="34" charset="0"/>
                <a:cs typeface="Arial" panose="020B0604020202020204" pitchFamily="34" charset="0"/>
              </a:rPr>
              <a:t>Nebeneffekt</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über</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deren</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Kanäle</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bekommen</a:t>
            </a:r>
            <a:r>
              <a:rPr lang="en-US" sz="1300" dirty="0">
                <a:solidFill>
                  <a:schemeClr val="bg1"/>
                </a:solidFill>
                <a:latin typeface="Arial" panose="020B0604020202020204" pitchFamily="34" charset="0"/>
                <a:cs typeface="Arial" panose="020B0604020202020204" pitchFamily="34" charset="0"/>
              </a:rPr>
              <a:t> Sie </a:t>
            </a:r>
            <a:r>
              <a:rPr lang="en-US" sz="1300" dirty="0" err="1">
                <a:solidFill>
                  <a:schemeClr val="bg1"/>
                </a:solidFill>
                <a:latin typeface="Arial" panose="020B0604020202020204" pitchFamily="34" charset="0"/>
                <a:cs typeface="Arial" panose="020B0604020202020204" pitchFamily="34" charset="0"/>
              </a:rPr>
              <a:t>auch</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noch</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eine</a:t>
            </a:r>
            <a:r>
              <a:rPr lang="en-US" sz="1300" dirty="0">
                <a:solidFill>
                  <a:schemeClr val="bg1"/>
                </a:solidFill>
                <a:latin typeface="Arial" panose="020B0604020202020204" pitchFamily="34" charset="0"/>
                <a:cs typeface="Arial" panose="020B0604020202020204" pitchFamily="34" charset="0"/>
              </a:rPr>
              <a:t> extra </a:t>
            </a:r>
            <a:r>
              <a:rPr lang="en-US" sz="1300" dirty="0" err="1">
                <a:solidFill>
                  <a:schemeClr val="bg1"/>
                </a:solidFill>
                <a:latin typeface="Arial" panose="020B0604020202020204" pitchFamily="34" charset="0"/>
                <a:cs typeface="Arial" panose="020B0604020202020204" pitchFamily="34" charset="0"/>
              </a:rPr>
              <a:t>Werbung</a:t>
            </a:r>
            <a:endParaRPr lang="en-US" sz="1300" dirty="0">
              <a:solidFill>
                <a:schemeClr val="bg1"/>
              </a:solidFill>
              <a:latin typeface="Arial" panose="020B0604020202020204" pitchFamily="34" charset="0"/>
              <a:cs typeface="Arial" panose="020B0604020202020204" pitchFamily="34" charset="0"/>
            </a:endParaRPr>
          </a:p>
          <a:p>
            <a:pPr>
              <a:lnSpc>
                <a:spcPct val="90000"/>
              </a:lnSpc>
            </a:pPr>
            <a:endParaRPr lang="en-US" sz="1300" dirty="0">
              <a:solidFill>
                <a:schemeClr val="bg1"/>
              </a:solidFill>
              <a:latin typeface="Arial" panose="020B0604020202020204" pitchFamily="34" charset="0"/>
              <a:cs typeface="Arial" panose="020B0604020202020204" pitchFamily="34" charset="0"/>
            </a:endParaRPr>
          </a:p>
          <a:p>
            <a:pPr>
              <a:lnSpc>
                <a:spcPct val="90000"/>
              </a:lnSpc>
            </a:pPr>
            <a:r>
              <a:rPr lang="en-US" sz="1300" dirty="0">
                <a:solidFill>
                  <a:schemeClr val="bg1"/>
                </a:solidFill>
                <a:latin typeface="Arial" panose="020B0604020202020204" pitchFamily="34" charset="0"/>
                <a:cs typeface="Arial" panose="020B0604020202020204" pitchFamily="34" charset="0"/>
              </a:rPr>
              <a:t>Tun Sie </a:t>
            </a:r>
            <a:r>
              <a:rPr lang="en-US" sz="1300" dirty="0" err="1">
                <a:solidFill>
                  <a:schemeClr val="bg1"/>
                </a:solidFill>
                <a:latin typeface="Arial" panose="020B0604020202020204" pitchFamily="34" charset="0"/>
                <a:cs typeface="Arial" panose="020B0604020202020204" pitchFamily="34" charset="0"/>
              </a:rPr>
              <a:t>sich</a:t>
            </a:r>
            <a:r>
              <a:rPr lang="en-US" sz="1300" dirty="0">
                <a:solidFill>
                  <a:schemeClr val="bg1"/>
                </a:solidFill>
                <a:latin typeface="Arial" panose="020B0604020202020204" pitchFamily="34" charset="0"/>
                <a:cs typeface="Arial" panose="020B0604020202020204" pitchFamily="34" charset="0"/>
              </a:rPr>
              <a:t> Ort </a:t>
            </a:r>
            <a:r>
              <a:rPr lang="en-US" sz="1300" dirty="0" err="1">
                <a:solidFill>
                  <a:schemeClr val="bg1"/>
                </a:solidFill>
                <a:latin typeface="Arial" panose="020B0604020202020204" pitchFamily="34" charset="0"/>
                <a:cs typeface="Arial" panose="020B0604020202020204" pitchFamily="34" charset="0"/>
              </a:rPr>
              <a:t>bzw</a:t>
            </a:r>
            <a:r>
              <a:rPr lang="en-US" sz="1300" dirty="0">
                <a:solidFill>
                  <a:schemeClr val="bg1"/>
                </a:solidFill>
                <a:latin typeface="Arial" panose="020B0604020202020204" pitchFamily="34" charset="0"/>
                <a:cs typeface="Arial" panose="020B0604020202020204" pitchFamily="34" charset="0"/>
              </a:rPr>
              <a:t>. Region </a:t>
            </a:r>
            <a:r>
              <a:rPr lang="en-US" sz="1300" dirty="0" err="1">
                <a:solidFill>
                  <a:schemeClr val="bg1"/>
                </a:solidFill>
                <a:latin typeface="Arial" panose="020B0604020202020204" pitchFamily="34" charset="0"/>
                <a:cs typeface="Arial" panose="020B0604020202020204" pitchFamily="34" charset="0"/>
              </a:rPr>
              <a:t>doch</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zusammen</a:t>
            </a:r>
            <a:r>
              <a:rPr lang="en-US" sz="1300" dirty="0">
                <a:solidFill>
                  <a:schemeClr val="bg1"/>
                </a:solidFill>
                <a:latin typeface="Arial" panose="020B0604020202020204" pitchFamily="34" charset="0"/>
                <a:cs typeface="Arial" panose="020B0604020202020204" pitchFamily="34" charset="0"/>
              </a:rPr>
              <a:t>: Wie </a:t>
            </a:r>
            <a:r>
              <a:rPr lang="en-US" sz="1300" dirty="0" err="1">
                <a:solidFill>
                  <a:schemeClr val="bg1"/>
                </a:solidFill>
                <a:latin typeface="Arial" panose="020B0604020202020204" pitchFamily="34" charset="0"/>
                <a:cs typeface="Arial" panose="020B0604020202020204" pitchFamily="34" charset="0"/>
              </a:rPr>
              <a:t>wäre</a:t>
            </a:r>
            <a:r>
              <a:rPr lang="en-US" sz="1300" dirty="0">
                <a:solidFill>
                  <a:schemeClr val="bg1"/>
                </a:solidFill>
                <a:latin typeface="Arial" panose="020B0604020202020204" pitchFamily="34" charset="0"/>
                <a:cs typeface="Arial" panose="020B0604020202020204" pitchFamily="34" charset="0"/>
              </a:rPr>
              <a:t> es mal </a:t>
            </a:r>
            <a:r>
              <a:rPr lang="en-US" sz="1300" dirty="0" err="1">
                <a:solidFill>
                  <a:schemeClr val="bg1"/>
                </a:solidFill>
                <a:latin typeface="Arial" panose="020B0604020202020204" pitchFamily="34" charset="0"/>
                <a:cs typeface="Arial" panose="020B0604020202020204" pitchFamily="34" charset="0"/>
              </a:rPr>
              <a:t>mit</a:t>
            </a:r>
            <a:r>
              <a:rPr lang="en-US" sz="1300" dirty="0">
                <a:solidFill>
                  <a:schemeClr val="bg1"/>
                </a:solidFill>
                <a:latin typeface="Arial" panose="020B0604020202020204" pitchFamily="34" charset="0"/>
                <a:cs typeface="Arial" panose="020B0604020202020204" pitchFamily="34" charset="0"/>
              </a:rPr>
              <a:t> </a:t>
            </a:r>
            <a:r>
              <a:rPr lang="en-US" sz="1300" dirty="0" err="1">
                <a:solidFill>
                  <a:schemeClr val="bg1"/>
                </a:solidFill>
                <a:latin typeface="Arial" panose="020B0604020202020204" pitchFamily="34" charset="0"/>
                <a:cs typeface="Arial" panose="020B0604020202020204" pitchFamily="34" charset="0"/>
              </a:rPr>
              <a:t>einem</a:t>
            </a:r>
            <a:r>
              <a:rPr lang="en-US" sz="1300" dirty="0">
                <a:solidFill>
                  <a:schemeClr val="bg1"/>
                </a:solidFill>
                <a:latin typeface="Arial" panose="020B0604020202020204" pitchFamily="34" charset="0"/>
                <a:cs typeface="Arial" panose="020B0604020202020204" pitchFamily="34" charset="0"/>
              </a:rPr>
              <a:t> </a:t>
            </a:r>
            <a:r>
              <a:rPr lang="en-US" sz="1300" b="1" dirty="0">
                <a:solidFill>
                  <a:schemeClr val="bg1"/>
                </a:solidFill>
                <a:latin typeface="Arial" panose="020B0604020202020204" pitchFamily="34" charset="0"/>
                <a:cs typeface="Arial" panose="020B0604020202020204" pitchFamily="34" charset="0"/>
              </a:rPr>
              <a:t>Insta-Meet</a:t>
            </a:r>
            <a:r>
              <a:rPr lang="en-US" sz="1300" dirty="0">
                <a:solidFill>
                  <a:schemeClr val="bg1"/>
                </a:solidFill>
                <a:latin typeface="Arial" panose="020B0604020202020204" pitchFamily="34" charset="0"/>
                <a:cs typeface="Arial" panose="020B0604020202020204" pitchFamily="34" charset="0"/>
              </a:rPr>
              <a:t>? </a:t>
            </a:r>
          </a:p>
        </p:txBody>
      </p:sp>
      <p:pic>
        <p:nvPicPr>
          <p:cNvPr id="6" name="Inhaltsplatzhalter 5" descr="Ein Bild, das Text, Design, Darstellung enthält.&#10;&#10;Automatisch generierte Beschreibung">
            <a:extLst>
              <a:ext uri="{FF2B5EF4-FFF2-40B4-BE49-F238E27FC236}">
                <a16:creationId xmlns:a16="http://schemas.microsoft.com/office/drawing/2014/main" id="{5C6DD525-AEE5-4D01-D655-17E59959C652}"/>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096001" y="1712529"/>
            <a:ext cx="5143500" cy="3420427"/>
          </a:xfrm>
          <a:prstGeom prst="rect">
            <a:avLst/>
          </a:prstGeom>
        </p:spPr>
      </p:pic>
      <p:sp>
        <p:nvSpPr>
          <p:cNvPr id="30" name="Isosceles Triangle 2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Textfeld 6">
            <a:extLst>
              <a:ext uri="{FF2B5EF4-FFF2-40B4-BE49-F238E27FC236}">
                <a16:creationId xmlns:a16="http://schemas.microsoft.com/office/drawing/2014/main" id="{2C21DA2B-6C93-8DBB-E0B4-2A0A7EC49584}"/>
              </a:ext>
            </a:extLst>
          </p:cNvPr>
          <p:cNvSpPr txBox="1"/>
          <p:nvPr/>
        </p:nvSpPr>
        <p:spPr>
          <a:xfrm>
            <a:off x="9437721" y="6870700"/>
            <a:ext cx="2754279" cy="200055"/>
          </a:xfrm>
          <a:prstGeom prst="rect">
            <a:avLst/>
          </a:prstGeom>
          <a:solidFill>
            <a:srgbClr val="000000"/>
          </a:solidFill>
        </p:spPr>
        <p:txBody>
          <a:bodyPr wrap="none" rtlCol="0">
            <a:spAutoFit/>
          </a:bodyPr>
          <a:lstStyle/>
          <a:p>
            <a:pPr algn="r">
              <a:spcAft>
                <a:spcPts val="600"/>
              </a:spcAft>
            </a:pPr>
            <a:r>
              <a:rPr lang="de-DE" sz="700">
                <a:solidFill>
                  <a:srgbClr val="FFFFFF"/>
                </a:solidFill>
              </a:rPr>
              <a:t>"</a:t>
            </a:r>
            <a:r>
              <a:rPr lang="de-DE" sz="700">
                <a:solidFill>
                  <a:srgbClr val="FFFFFF"/>
                </a:solidFill>
                <a:hlinkClick r:id="rId3" tooltip="https://www.artarmonunited.com/influencer-marketing-trend/">
                  <a:extLst>
                    <a:ext uri="{A12FA001-AC4F-418D-AE19-62706E023703}">
                      <ahyp:hlinkClr xmlns:ahyp="http://schemas.microsoft.com/office/drawing/2018/hyperlinkcolor" val="tx"/>
                    </a:ext>
                  </a:extLst>
                </a:hlinkClick>
              </a:rPr>
              <a:t>Dieses Foto</a:t>
            </a:r>
            <a:r>
              <a:rPr lang="de-DE" sz="700">
                <a:solidFill>
                  <a:srgbClr val="FFFFFF"/>
                </a:solidFill>
              </a:rPr>
              <a:t>" von Unbekannter Autor ist lizenziert gemäß </a:t>
            </a:r>
            <a:r>
              <a:rPr lang="de-DE"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de-DE" sz="700">
              <a:solidFill>
                <a:srgbClr val="FFFFFF"/>
              </a:solidFill>
            </a:endParaRPr>
          </a:p>
        </p:txBody>
      </p:sp>
      <p:pic>
        <p:nvPicPr>
          <p:cNvPr id="4" name="Grafik 3" descr="Ein Bild, das Schrift, Logo, Text, Grafiken enthält.&#10;&#10;Automatisch generierte Beschreibung">
            <a:extLst>
              <a:ext uri="{FF2B5EF4-FFF2-40B4-BE49-F238E27FC236}">
                <a16:creationId xmlns:a16="http://schemas.microsoft.com/office/drawing/2014/main" id="{BDD5A74A-C79F-3081-8A08-25031091B6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299705">
            <a:off x="10972106" y="96937"/>
            <a:ext cx="1124591" cy="1093060"/>
          </a:xfrm>
          <a:prstGeom prst="rect">
            <a:avLst/>
          </a:prstGeom>
        </p:spPr>
      </p:pic>
    </p:spTree>
    <p:extLst>
      <p:ext uri="{BB962C8B-B14F-4D97-AF65-F5344CB8AC3E}">
        <p14:creationId xmlns:p14="http://schemas.microsoft.com/office/powerpoint/2010/main" val="1069265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 name="Straight Connector 2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4" name="Isosceles Triangle 3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8" name="Isosceles Triangle 3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9" name="Isosceles Triangle 3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pic>
        <p:nvPicPr>
          <p:cNvPr id="6" name="Inhaltsplatzhalter 5" descr="Ein Bild, das Symbol, Grafiken, Schrift, Logo enthält.&#10;&#10;Automatisch generierte Beschreibung">
            <a:extLst>
              <a:ext uri="{FF2B5EF4-FFF2-40B4-BE49-F238E27FC236}">
                <a16:creationId xmlns:a16="http://schemas.microsoft.com/office/drawing/2014/main" id="{DB05335A-4E72-28A7-86E5-27ACEA5F89DF}"/>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t="6716" r="-2" b="6715"/>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30C289B6-4BEF-3B45-DFB5-9B245EFA1213}"/>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dirty="0" err="1">
                <a:cs typeface="Arial" panose="020B0604020202020204" pitchFamily="34" charset="0"/>
              </a:rPr>
              <a:t>Versuchen</a:t>
            </a:r>
            <a:r>
              <a:rPr lang="en-US" dirty="0">
                <a:cs typeface="Arial" panose="020B0604020202020204" pitchFamily="34" charset="0"/>
              </a:rPr>
              <a:t> Sie </a:t>
            </a:r>
            <a:r>
              <a:rPr lang="en-US" dirty="0" err="1">
                <a:cs typeface="Arial" panose="020B0604020202020204" pitchFamily="34" charset="0"/>
              </a:rPr>
              <a:t>doch</a:t>
            </a:r>
            <a:r>
              <a:rPr lang="en-US" dirty="0">
                <a:cs typeface="Arial" panose="020B0604020202020204" pitchFamily="34" charset="0"/>
              </a:rPr>
              <a:t> mal die KI</a:t>
            </a:r>
          </a:p>
        </p:txBody>
      </p:sp>
      <p:sp>
        <p:nvSpPr>
          <p:cNvPr id="3" name="Inhaltsplatzhalter 2">
            <a:extLst>
              <a:ext uri="{FF2B5EF4-FFF2-40B4-BE49-F238E27FC236}">
                <a16:creationId xmlns:a16="http://schemas.microsoft.com/office/drawing/2014/main" id="{5F69989D-3931-8E5E-5E1D-18F544D4AAA0}"/>
              </a:ext>
            </a:extLst>
          </p:cNvPr>
          <p:cNvSpPr>
            <a:spLocks noGrp="1"/>
          </p:cNvSpPr>
          <p:nvPr>
            <p:ph sz="half" idx="1"/>
          </p:nvPr>
        </p:nvSpPr>
        <p:spPr>
          <a:xfrm>
            <a:off x="677334" y="2160589"/>
            <a:ext cx="3851122" cy="3880773"/>
          </a:xfrm>
        </p:spPr>
        <p:txBody>
          <a:bodyPr vert="horz" lIns="91440" tIns="45720" rIns="91440" bIns="45720" rtlCol="0">
            <a:normAutofit/>
          </a:bodyPr>
          <a:lstStyle/>
          <a:p>
            <a:r>
              <a:rPr lang="en-US" dirty="0" err="1">
                <a:latin typeface="Arial" panose="020B0604020202020204" pitchFamily="34" charset="0"/>
                <a:cs typeface="Arial" panose="020B0604020202020204" pitchFamily="34" charset="0"/>
              </a:rPr>
              <a:t>Künstliche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Intelligenz</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derzeit</a:t>
            </a:r>
            <a:r>
              <a:rPr lang="en-US" dirty="0">
                <a:latin typeface="Arial" panose="020B0604020202020204" pitchFamily="34" charset="0"/>
                <a:cs typeface="Arial" panose="020B0604020202020204" pitchFamily="34" charset="0"/>
              </a:rPr>
              <a:t> in </a:t>
            </a:r>
            <a:r>
              <a:rPr lang="en-US" dirty="0" err="1">
                <a:latin typeface="Arial" panose="020B0604020202020204" pitchFamily="34" charset="0"/>
                <a:cs typeface="Arial" panose="020B0604020202020204" pitchFamily="34" charset="0"/>
              </a:rPr>
              <a:t>aller</a:t>
            </a:r>
            <a:r>
              <a:rPr lang="en-US" dirty="0">
                <a:latin typeface="Arial" panose="020B0604020202020204" pitchFamily="34" charset="0"/>
                <a:cs typeface="Arial" panose="020B0604020202020204" pitchFamily="34" charset="0"/>
              </a:rPr>
              <a:t> Munde</a:t>
            </a:r>
          </a:p>
          <a:p>
            <a:r>
              <a:rPr lang="en-US" dirty="0" err="1">
                <a:latin typeface="Arial" panose="020B0604020202020204" pitchFamily="34" charset="0"/>
                <a:cs typeface="Arial" panose="020B0604020202020204" pitchFamily="34" charset="0"/>
              </a:rPr>
              <a:t>Wenn</a:t>
            </a:r>
            <a:r>
              <a:rPr lang="en-US" dirty="0">
                <a:latin typeface="Arial" panose="020B0604020202020204" pitchFamily="34" charset="0"/>
                <a:cs typeface="Arial" panose="020B0604020202020204" pitchFamily="34" charset="0"/>
              </a:rPr>
              <a:t> Sie </a:t>
            </a:r>
            <a:r>
              <a:rPr lang="en-US" dirty="0" err="1">
                <a:latin typeface="Arial" panose="020B0604020202020204" pitchFamily="34" charset="0"/>
                <a:cs typeface="Arial" panose="020B0604020202020204" pitchFamily="34" charset="0"/>
              </a:rPr>
              <a:t>sich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selber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vielleicht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nicht</a:t>
            </a:r>
            <a:r>
              <a:rPr lang="en-US" dirty="0">
                <a:latin typeface="Arial" panose="020B0604020202020204" pitchFamily="34" charset="0"/>
                <a:cs typeface="Arial" panose="020B0604020202020204" pitchFamily="34" charset="0"/>
              </a:rPr>
              <a:t> in </a:t>
            </a:r>
            <a:r>
              <a:rPr lang="en-US" dirty="0" err="1">
                <a:latin typeface="Arial" panose="020B0604020202020204" pitchFamily="34" charset="0"/>
                <a:cs typeface="Arial" panose="020B0604020202020204" pitchFamily="34" charset="0"/>
              </a:rPr>
              <a:t>einer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Karriere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als</a:t>
            </a:r>
            <a:r>
              <a:rPr lang="en-US" dirty="0">
                <a:latin typeface="Arial" panose="020B0604020202020204" pitchFamily="34" charset="0"/>
                <a:cs typeface="Arial" panose="020B0604020202020204" pitchFamily="34" charset="0"/>
              </a:rPr>
              <a:t> Autor </a:t>
            </a:r>
            <a:r>
              <a:rPr lang="en-US" dirty="0" err="1">
                <a:latin typeface="Arial" panose="020B0604020202020204" pitchFamily="34" charset="0"/>
                <a:cs typeface="Arial" panose="020B0604020202020204" pitchFamily="34" charset="0"/>
              </a:rPr>
              <a:t>sehen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versuchen</a:t>
            </a:r>
            <a:r>
              <a:rPr lang="en-US" dirty="0">
                <a:latin typeface="Arial" panose="020B0604020202020204" pitchFamily="34" charset="0"/>
                <a:cs typeface="Arial" panose="020B0604020202020204" pitchFamily="34" charset="0"/>
              </a:rPr>
              <a:t> Sie </a:t>
            </a:r>
            <a:r>
              <a:rPr lang="en-US" dirty="0" err="1">
                <a:latin typeface="Arial" panose="020B0604020202020204" pitchFamily="34" charset="0"/>
                <a:cs typeface="Arial" panose="020B0604020202020204" pitchFamily="34" charset="0"/>
              </a:rPr>
              <a:t>doch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mit</a:t>
            </a:r>
            <a:r>
              <a:rPr lang="en-US" dirty="0">
                <a:latin typeface="Arial" panose="020B0604020202020204" pitchFamily="34" charset="0"/>
                <a:cs typeface="Arial" panose="020B0604020202020204" pitchFamily="34" charset="0"/>
              </a:rPr>
              <a:t> Chat-GPT </a:t>
            </a:r>
            <a:r>
              <a:rPr lang="en-US" dirty="0" err="1">
                <a:latin typeface="Arial" panose="020B0604020202020204" pitchFamily="34" charset="0"/>
                <a:cs typeface="Arial" panose="020B0604020202020204" pitchFamily="34" charset="0"/>
              </a:rPr>
              <a:t>einen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schönen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Beschreibungstext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erstellen</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Die Version 3.5 </a:t>
            </a:r>
            <a:r>
              <a:rPr lang="en-US" dirty="0" err="1">
                <a:latin typeface="Arial" panose="020B0604020202020204" pitchFamily="34" charset="0"/>
                <a:cs typeface="Arial" panose="020B0604020202020204" pitchFamily="34" charset="0"/>
              </a:rPr>
              <a:t>ist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kostenlos</a:t>
            </a:r>
            <a:r>
              <a:rPr lang="en-US" dirty="0">
                <a:latin typeface="Arial" panose="020B0604020202020204" pitchFamily="34" charset="0"/>
                <a:cs typeface="Arial" panose="020B0604020202020204" pitchFamily="34" charset="0"/>
              </a:rPr>
              <a:t> und </a:t>
            </a:r>
            <a:r>
              <a:rPr lang="en-US" dirty="0" err="1">
                <a:latin typeface="Arial" panose="020B0604020202020204" pitchFamily="34" charset="0"/>
                <a:cs typeface="Arial" panose="020B0604020202020204" pitchFamily="34" charset="0"/>
              </a:rPr>
              <a:t>evtl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kennen</a:t>
            </a:r>
            <a:r>
              <a:rPr lang="en-US" dirty="0">
                <a:latin typeface="Arial" panose="020B0604020202020204" pitchFamily="34" charset="0"/>
                <a:cs typeface="Arial" panose="020B0604020202020204" pitchFamily="34" charset="0"/>
              </a:rPr>
              <a:t> Sie </a:t>
            </a:r>
            <a:r>
              <a:rPr lang="en-US" dirty="0" err="1">
                <a:latin typeface="Arial" panose="020B0604020202020204" pitchFamily="34" charset="0"/>
                <a:cs typeface="Arial" panose="020B0604020202020204" pitchFamily="34" charset="0"/>
              </a:rPr>
              <a:t>auch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dafür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Betrieb</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oder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privat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jemanden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mit</a:t>
            </a:r>
            <a:r>
              <a:rPr lang="en-US" dirty="0">
                <a:latin typeface="Arial" panose="020B0604020202020204" pitchFamily="34" charset="0"/>
                <a:cs typeface="Arial" panose="020B0604020202020204" pitchFamily="34" charset="0"/>
              </a:rPr>
              <a:t> Interesse </a:t>
            </a:r>
            <a:r>
              <a:rPr lang="en-US" dirty="0" err="1">
                <a:latin typeface="Arial" panose="020B0604020202020204" pitchFamily="34" charset="0"/>
                <a:cs typeface="Arial" panose="020B0604020202020204" pitchFamily="34" charset="0"/>
              </a:rPr>
              <a:t>daran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oder</a:t>
            </a:r>
            <a:r>
              <a:rPr lang="en-US" dirty="0">
                <a:latin typeface="Arial" panose="020B0604020202020204" pitchFamily="34" charset="0"/>
                <a:cs typeface="Arial" panose="020B0604020202020204" pitchFamily="34" charset="0"/>
              </a:rPr>
              <a:t> Sie </a:t>
            </a:r>
            <a:r>
              <a:rPr lang="en-US" dirty="0" err="1">
                <a:latin typeface="Arial" panose="020B0604020202020204" pitchFamily="34" charset="0"/>
                <a:cs typeface="Arial" panose="020B0604020202020204" pitchFamily="34" charset="0"/>
              </a:rPr>
              <a:t>versuchen</a:t>
            </a:r>
            <a:r>
              <a:rPr lang="en-US" dirty="0">
                <a:latin typeface="Arial" panose="020B0604020202020204" pitchFamily="34" charset="0"/>
                <a:cs typeface="Arial" panose="020B0604020202020204" pitchFamily="34" charset="0"/>
              </a:rPr>
              <a:t> es </a:t>
            </a:r>
            <a:r>
              <a:rPr lang="en-US" dirty="0" err="1">
                <a:latin typeface="Arial" panose="020B0604020202020204" pitchFamily="34" charset="0"/>
                <a:cs typeface="Arial" panose="020B0604020202020204" pitchFamily="34" charset="0"/>
              </a:rPr>
              <a:t>selbst</a:t>
            </a:r>
            <a:r>
              <a:rPr lang="en-US" dirty="0">
                <a:latin typeface="Arial" panose="020B0604020202020204" pitchFamily="34" charset="0"/>
                <a:cs typeface="Arial" panose="020B0604020202020204" pitchFamily="34" charset="0"/>
              </a:rPr>
              <a:t> mal?!</a:t>
            </a:r>
          </a:p>
        </p:txBody>
      </p:sp>
      <p:cxnSp>
        <p:nvCxnSpPr>
          <p:cNvPr id="41" name="Straight Connector 4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7" name="Textfeld 6">
            <a:extLst>
              <a:ext uri="{FF2B5EF4-FFF2-40B4-BE49-F238E27FC236}">
                <a16:creationId xmlns:a16="http://schemas.microsoft.com/office/drawing/2014/main" id="{E0954D9A-D309-00F9-D0F3-B74BEB873321}"/>
              </a:ext>
            </a:extLst>
          </p:cNvPr>
          <p:cNvSpPr txBox="1"/>
          <p:nvPr/>
        </p:nvSpPr>
        <p:spPr>
          <a:xfrm>
            <a:off x="9307877" y="6870700"/>
            <a:ext cx="2884123" cy="200055"/>
          </a:xfrm>
          <a:prstGeom prst="rect">
            <a:avLst/>
          </a:prstGeom>
          <a:solidFill>
            <a:srgbClr val="000000"/>
          </a:solidFill>
        </p:spPr>
        <p:txBody>
          <a:bodyPr wrap="none" rtlCol="0">
            <a:spAutoFit/>
          </a:bodyPr>
          <a:lstStyle/>
          <a:p>
            <a:pPr algn="r">
              <a:spcAft>
                <a:spcPts val="600"/>
              </a:spcAft>
            </a:pPr>
            <a:r>
              <a:rPr lang="de-DE" sz="700">
                <a:solidFill>
                  <a:srgbClr val="FFFFFF"/>
                </a:solidFill>
              </a:rPr>
              <a:t>"</a:t>
            </a:r>
            <a:r>
              <a:rPr lang="de-DE" sz="700">
                <a:solidFill>
                  <a:srgbClr val="FFFFFF"/>
                </a:solidFill>
                <a:hlinkClick r:id="rId3" tooltip="https://ja.wikipedia.org/wiki/ChatGPT">
                  <a:extLst>
                    <a:ext uri="{A12FA001-AC4F-418D-AE19-62706E023703}">
                      <ahyp:hlinkClr xmlns:ahyp="http://schemas.microsoft.com/office/drawing/2018/hyperlinkcolor" val="tx"/>
                    </a:ext>
                  </a:extLst>
                </a:hlinkClick>
              </a:rPr>
              <a:t>Dieses Foto</a:t>
            </a:r>
            <a:r>
              <a:rPr lang="de-DE" sz="700">
                <a:solidFill>
                  <a:srgbClr val="FFFFFF"/>
                </a:solidFill>
              </a:rPr>
              <a:t>" von Unbekannter Autor ist lizenziert gemäß </a:t>
            </a:r>
            <a:r>
              <a:rPr lang="de-D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de-DE" sz="700">
              <a:solidFill>
                <a:srgbClr val="FFFFFF"/>
              </a:solidFill>
            </a:endParaRPr>
          </a:p>
        </p:txBody>
      </p:sp>
      <p:pic>
        <p:nvPicPr>
          <p:cNvPr id="4" name="Grafik 3" descr="Ein Bild, das Schrift, Logo, Text, Grafiken enthält.&#10;&#10;Automatisch generierte Beschreibung">
            <a:extLst>
              <a:ext uri="{FF2B5EF4-FFF2-40B4-BE49-F238E27FC236}">
                <a16:creationId xmlns:a16="http://schemas.microsoft.com/office/drawing/2014/main" id="{044A517D-9847-F190-0B47-F094AF9A8C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826096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47EA1-D00E-65D9-05CB-1DDA3557221C}"/>
              </a:ext>
            </a:extLst>
          </p:cNvPr>
          <p:cNvSpPr>
            <a:spLocks noGrp="1"/>
          </p:cNvSpPr>
          <p:nvPr>
            <p:ph type="title"/>
          </p:nvPr>
        </p:nvSpPr>
        <p:spPr/>
        <p:txBody>
          <a:bodyPr/>
          <a:lstStyle/>
          <a:p>
            <a:r>
              <a:rPr lang="de-DE" dirty="0">
                <a:cs typeface="Arial" panose="020B0604020202020204" pitchFamily="34" charset="0"/>
              </a:rPr>
              <a:t>Ein schneller Test</a:t>
            </a:r>
          </a:p>
        </p:txBody>
      </p:sp>
      <p:sp>
        <p:nvSpPr>
          <p:cNvPr id="3" name="Inhaltsplatzhalter 2">
            <a:extLst>
              <a:ext uri="{FF2B5EF4-FFF2-40B4-BE49-F238E27FC236}">
                <a16:creationId xmlns:a16="http://schemas.microsoft.com/office/drawing/2014/main" id="{D1DC6BAF-6FB6-BCB5-E2B6-1A90B96F182F}"/>
              </a:ext>
            </a:extLst>
          </p:cNvPr>
          <p:cNvSpPr>
            <a:spLocks noGrp="1"/>
          </p:cNvSpPr>
          <p:nvPr>
            <p:ph idx="1"/>
          </p:nvPr>
        </p:nvSpPr>
        <p:spPr>
          <a:xfrm>
            <a:off x="677334" y="1464733"/>
            <a:ext cx="8596668" cy="4783667"/>
          </a:xfrm>
        </p:spPr>
        <p:txBody>
          <a:bodyPr>
            <a:normAutofit fontScale="92500" lnSpcReduction="10000"/>
          </a:bodyPr>
          <a:lstStyle/>
          <a:p>
            <a:r>
              <a:rPr lang="de-DE" sz="1600" dirty="0">
                <a:latin typeface="Arial" panose="020B0604020202020204" pitchFamily="34" charset="0"/>
                <a:cs typeface="Arial" panose="020B0604020202020204" pitchFamily="34" charset="0"/>
              </a:rPr>
              <a:t>Die Aufgabe an Chat GPT:</a:t>
            </a:r>
          </a:p>
          <a:p>
            <a:pPr lvl="1"/>
            <a:r>
              <a:rPr lang="de-DE" sz="1400" b="0" i="0" dirty="0">
                <a:effectLst/>
                <a:latin typeface="Arial" panose="020B0604020202020204" pitchFamily="34" charset="0"/>
                <a:cs typeface="Arial" panose="020B0604020202020204" pitchFamily="34" charset="0"/>
              </a:rPr>
              <a:t>Schreibe einen 200 Wörter langen Image-Text für ein Hotel im Osterzgebirge. Benutze dabei Begriffe wie Mittelgebirge, Naturraum und Erholung vom Alltag und stelle heraus, warum man dort Urlaub machen soll.</a:t>
            </a:r>
          </a:p>
          <a:p>
            <a:pPr lvl="1"/>
            <a:r>
              <a:rPr lang="de-DE" sz="1400" dirty="0">
                <a:latin typeface="Arial" panose="020B0604020202020204" pitchFamily="34" charset="0"/>
                <a:cs typeface="Arial" panose="020B0604020202020204" pitchFamily="34" charset="0"/>
              </a:rPr>
              <a:t>Überarbeitet mit: »etwas weniger Luxus und Superlative«</a:t>
            </a:r>
          </a:p>
          <a:p>
            <a:r>
              <a:rPr lang="de-DE" sz="1600" dirty="0">
                <a:latin typeface="Arial" panose="020B0604020202020204" pitchFamily="34" charset="0"/>
                <a:cs typeface="Arial" panose="020B0604020202020204" pitchFamily="34" charset="0"/>
              </a:rPr>
              <a:t>Das Ergebnis in weniger als 30 Sekunden mit 179 Wörtern:</a:t>
            </a:r>
          </a:p>
          <a:p>
            <a:pPr lvl="1"/>
            <a:r>
              <a:rPr lang="de-DE" sz="1400" dirty="0">
                <a:latin typeface="Arial" panose="020B0604020202020204" pitchFamily="34" charset="0"/>
                <a:cs typeface="Arial" panose="020B0604020202020204" pitchFamily="34" charset="0"/>
              </a:rPr>
              <a:t>Entdecken Sie unser gemütliches Hotel im malerischen Osterzgebirge, wo die Natur zum Leben erwacht und der Alltag in Vergessenheit gerät. Umgeben von sanften Hügeln und üppigen Wäldern bietet unser Hotel einen erholsamen Rückzugsort inmitten dieses idyllischen Mittelgebirges.</a:t>
            </a:r>
          </a:p>
          <a:p>
            <a:pPr lvl="1"/>
            <a:r>
              <a:rPr lang="de-DE" sz="1400" dirty="0">
                <a:latin typeface="Arial" panose="020B0604020202020204" pitchFamily="34" charset="0"/>
                <a:cs typeface="Arial" panose="020B0604020202020204" pitchFamily="34" charset="0"/>
              </a:rPr>
              <a:t>Erleben Sie die pure Natur und erkunden Sie die vielfältigen Wanderwege, die durch diese zauberhafte Landschaft führen. Ob zu Fuß oder mit dem Fahrrad, hier finden Sie die perfekte Gelegenheit, dem Trubel des Alltags zu entfliehen und frische Energie zu tanken.</a:t>
            </a:r>
          </a:p>
          <a:p>
            <a:pPr lvl="1"/>
            <a:r>
              <a:rPr lang="de-DE" sz="1400" dirty="0">
                <a:latin typeface="Arial" panose="020B0604020202020204" pitchFamily="34" charset="0"/>
                <a:cs typeface="Arial" panose="020B0604020202020204" pitchFamily="34" charset="0"/>
              </a:rPr>
              <a:t>Unser Hotel empfängt Sie mit herzlicher Gastfreundschaft und einer entspannten Atmosphäre. Genießen Sie die regionalen Köstlichkeiten in unserem Restaurant und lassen Sie sich von der Ruhe und Gelassenheit dieser Umgebung inspirieren.</a:t>
            </a:r>
          </a:p>
          <a:p>
            <a:pPr lvl="1"/>
            <a:r>
              <a:rPr lang="de-DE" sz="1400" dirty="0">
                <a:latin typeface="Arial" panose="020B0604020202020204" pitchFamily="34" charset="0"/>
                <a:cs typeface="Arial" panose="020B0604020202020204" pitchFamily="34" charset="0"/>
              </a:rPr>
              <a:t>Warum sollten Sie hier Ihren Urlaub verbringen? Weil es der ideale Ort ist, um wieder zu sich selbst zu finden. Die friedliche Umgebung des Osterzgebirges lädt dazu ein, die Batterien aufzuladen, neue Kraft zu schöpfen und die Schönheit der Natur in vollen Zügen zu genießen. Hier erwartet Sie ein </a:t>
            </a:r>
            <a:r>
              <a:rPr lang="de-DE" sz="1400" strike="sngStrike" dirty="0">
                <a:latin typeface="Arial" panose="020B0604020202020204" pitchFamily="34" charset="0"/>
                <a:cs typeface="Arial" panose="020B0604020202020204" pitchFamily="34" charset="0"/>
              </a:rPr>
              <a:t>einfacher, aber dennoch unvergesslicher</a:t>
            </a:r>
            <a:r>
              <a:rPr lang="de-DE" sz="1400" dirty="0">
                <a:latin typeface="Arial" panose="020B0604020202020204" pitchFamily="34" charset="0"/>
                <a:cs typeface="Arial" panose="020B0604020202020204" pitchFamily="34" charset="0"/>
              </a:rPr>
              <a:t> Aufenthalt, der Ihre Sinne erfrischt und Ihnen unvergessliche Erinnerungen schenkt.</a:t>
            </a:r>
          </a:p>
        </p:txBody>
      </p:sp>
    </p:spTree>
    <p:extLst>
      <p:ext uri="{BB962C8B-B14F-4D97-AF65-F5344CB8AC3E}">
        <p14:creationId xmlns:p14="http://schemas.microsoft.com/office/powerpoint/2010/main" val="3772300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EB4B4E8-BB32-4475-8192-ADC3287E92C7}"/>
              </a:ext>
            </a:extLst>
          </p:cNvPr>
          <p:cNvSpPr>
            <a:spLocks noGrp="1"/>
          </p:cNvSpPr>
          <p:nvPr>
            <p:ph type="title"/>
          </p:nvPr>
        </p:nvSpPr>
        <p:spPr>
          <a:xfrm>
            <a:off x="1286933" y="609600"/>
            <a:ext cx="10197494" cy="1099457"/>
          </a:xfrm>
        </p:spPr>
        <p:txBody>
          <a:bodyPr>
            <a:normAutofit/>
          </a:bodyPr>
          <a:lstStyle/>
          <a:p>
            <a:r>
              <a:rPr lang="de-DE" dirty="0">
                <a:cs typeface="Arial" panose="020B0604020202020204" pitchFamily="34" charset="0"/>
              </a:rPr>
              <a:t>Kurze Zusammenfassung</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aphicFrame>
        <p:nvGraphicFramePr>
          <p:cNvPr id="5" name="Inhaltsplatzhalter 2">
            <a:extLst>
              <a:ext uri="{FF2B5EF4-FFF2-40B4-BE49-F238E27FC236}">
                <a16:creationId xmlns:a16="http://schemas.microsoft.com/office/drawing/2014/main" id="{BBBB9A89-48F1-EE6F-7F63-80243215845F}"/>
              </a:ext>
            </a:extLst>
          </p:cNvPr>
          <p:cNvGraphicFramePr>
            <a:graphicFrameLocks noGrp="1"/>
          </p:cNvGraphicFramePr>
          <p:nvPr>
            <p:ph idx="1"/>
            <p:extLst>
              <p:ext uri="{D42A27DB-BD31-4B8C-83A1-F6EECF244321}">
                <p14:modId xmlns:p14="http://schemas.microsoft.com/office/powerpoint/2010/main" val="277237558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fik 3" descr="Ein Bild, das Schrift, Logo, Text, Grafiken enthält.&#10;&#10;Automatisch generierte Beschreibung">
            <a:extLst>
              <a:ext uri="{FF2B5EF4-FFF2-40B4-BE49-F238E27FC236}">
                <a16:creationId xmlns:a16="http://schemas.microsoft.com/office/drawing/2014/main" id="{5BBC4E27-FA02-CEBF-2F2C-1ABBD01049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299705">
            <a:off x="10612985" y="299610"/>
            <a:ext cx="1390357" cy="1351375"/>
          </a:xfrm>
          <a:prstGeom prst="rect">
            <a:avLst/>
          </a:prstGeom>
        </p:spPr>
      </p:pic>
    </p:spTree>
    <p:extLst>
      <p:ext uri="{BB962C8B-B14F-4D97-AF65-F5344CB8AC3E}">
        <p14:creationId xmlns:p14="http://schemas.microsoft.com/office/powerpoint/2010/main" val="106888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6" name="Isosceles Triangle 1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 name="Isosceles Triangle 1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1" name="Isosceles Triangle 2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useBgFill="1">
        <p:nvSpPr>
          <p:cNvPr id="23" name="Rectangle 2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2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5" name="Isosceles Triangle 3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9" name="Isosceles Triangle 3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1" name="Freeform: Shape 4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F2CCC29-A845-CDA8-31C7-CADBF3A4B131}"/>
              </a:ext>
            </a:extLst>
          </p:cNvPr>
          <p:cNvSpPr>
            <a:spLocks noGrp="1"/>
          </p:cNvSpPr>
          <p:nvPr>
            <p:ph type="title"/>
          </p:nvPr>
        </p:nvSpPr>
        <p:spPr>
          <a:xfrm>
            <a:off x="7181723" y="216694"/>
            <a:ext cx="4512989" cy="1676400"/>
          </a:xfrm>
        </p:spPr>
        <p:txBody>
          <a:bodyPr vert="horz" lIns="91440" tIns="45720" rIns="91440" bIns="45720" rtlCol="0" anchor="ctr">
            <a:normAutofit/>
          </a:bodyPr>
          <a:lstStyle/>
          <a:p>
            <a:pPr>
              <a:lnSpc>
                <a:spcPct val="90000"/>
              </a:lnSpc>
            </a:pPr>
            <a:r>
              <a:rPr lang="en-US" dirty="0" err="1">
                <a:solidFill>
                  <a:srgbClr val="FFFFFF"/>
                </a:solidFill>
              </a:rPr>
              <a:t>Tourismusverband</a:t>
            </a:r>
            <a:r>
              <a:rPr lang="en-US" dirty="0">
                <a:solidFill>
                  <a:srgbClr val="FFFFFF"/>
                </a:solidFill>
              </a:rPr>
              <a:t> </a:t>
            </a:r>
            <a:r>
              <a:rPr lang="en-US" dirty="0" err="1">
                <a:solidFill>
                  <a:srgbClr val="FFFFFF"/>
                </a:solidFill>
              </a:rPr>
              <a:t>Nördliches</a:t>
            </a:r>
            <a:r>
              <a:rPr lang="en-US" dirty="0">
                <a:solidFill>
                  <a:srgbClr val="FFFFFF"/>
                </a:solidFill>
              </a:rPr>
              <a:t> </a:t>
            </a:r>
            <a:r>
              <a:rPr lang="en-US" dirty="0" err="1">
                <a:solidFill>
                  <a:srgbClr val="FFFFFF"/>
                </a:solidFill>
              </a:rPr>
              <a:t>Harzvorland</a:t>
            </a:r>
            <a:endParaRPr lang="en-US" dirty="0">
              <a:solidFill>
                <a:srgbClr val="FFFFFF"/>
              </a:solidFill>
            </a:endParaRPr>
          </a:p>
        </p:txBody>
      </p:sp>
      <p:pic>
        <p:nvPicPr>
          <p:cNvPr id="6" name="Inhaltsplatzhalter 5" descr="Ein Bild, das Karte enthält.&#10;&#10;Automatisch generierte Beschreibung">
            <a:extLst>
              <a:ext uri="{FF2B5EF4-FFF2-40B4-BE49-F238E27FC236}">
                <a16:creationId xmlns:a16="http://schemas.microsoft.com/office/drawing/2014/main" id="{ACDE506E-FD85-F20B-9635-7EDA7609259A}"/>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3176" y="1162373"/>
            <a:ext cx="4993537" cy="4993537"/>
          </a:xfrm>
          <a:prstGeom prst="rect">
            <a:avLst/>
          </a:prstGeom>
        </p:spPr>
      </p:pic>
      <p:sp>
        <p:nvSpPr>
          <p:cNvPr id="3" name="Inhaltsplatzhalter 2">
            <a:extLst>
              <a:ext uri="{FF2B5EF4-FFF2-40B4-BE49-F238E27FC236}">
                <a16:creationId xmlns:a16="http://schemas.microsoft.com/office/drawing/2014/main" id="{A6496D68-2819-FFDC-1847-118F4E366E02}"/>
              </a:ext>
            </a:extLst>
          </p:cNvPr>
          <p:cNvSpPr>
            <a:spLocks noGrp="1"/>
          </p:cNvSpPr>
          <p:nvPr>
            <p:ph sz="half" idx="1"/>
          </p:nvPr>
        </p:nvSpPr>
        <p:spPr>
          <a:xfrm>
            <a:off x="7181724" y="1984640"/>
            <a:ext cx="4793935" cy="4656666"/>
          </a:xfrm>
        </p:spPr>
        <p:txBody>
          <a:bodyPr vert="horz" lIns="91440" tIns="45720" rIns="91440" bIns="45720" rtlCol="0" anchor="t">
            <a:noAutofit/>
          </a:bodyPr>
          <a:lstStyle/>
          <a:p>
            <a:pPr>
              <a:lnSpc>
                <a:spcPct val="90000"/>
              </a:lnSpc>
              <a:buFont typeface="Arial" panose="020B0604020202020204" pitchFamily="34" charset="0"/>
              <a:buChar char="•"/>
            </a:pPr>
            <a:r>
              <a:rPr lang="en-US" sz="1600" dirty="0" err="1">
                <a:solidFill>
                  <a:srgbClr val="FFFFFF"/>
                </a:solidFill>
                <a:latin typeface="Arial" panose="020B0604020202020204" pitchFamily="34" charset="0"/>
                <a:cs typeface="Arial" panose="020B0604020202020204" pitchFamily="34" charset="0"/>
              </a:rPr>
              <a:t>Gelegen</a:t>
            </a:r>
            <a:r>
              <a:rPr lang="en-US" sz="1600" dirty="0">
                <a:solidFill>
                  <a:srgbClr val="FFFFFF"/>
                </a:solidFill>
                <a:latin typeface="Arial" panose="020B0604020202020204" pitchFamily="34" charset="0"/>
                <a:cs typeface="Arial" panose="020B0604020202020204" pitchFamily="34" charset="0"/>
              </a:rPr>
              <a:t> </a:t>
            </a:r>
            <a:r>
              <a:rPr lang="en-US" sz="1600" dirty="0" err="1">
                <a:solidFill>
                  <a:srgbClr val="FFFFFF"/>
                </a:solidFill>
                <a:latin typeface="Arial" panose="020B0604020202020204" pitchFamily="34" charset="0"/>
                <a:cs typeface="Arial" panose="020B0604020202020204" pitchFamily="34" charset="0"/>
              </a:rPr>
              <a:t>im</a:t>
            </a:r>
            <a:r>
              <a:rPr lang="en-US" sz="1600" dirty="0">
                <a:solidFill>
                  <a:srgbClr val="FFFFFF"/>
                </a:solidFill>
                <a:latin typeface="Arial" panose="020B0604020202020204" pitchFamily="34" charset="0"/>
                <a:cs typeface="Arial" panose="020B0604020202020204" pitchFamily="34" charset="0"/>
              </a:rPr>
              <a:t> </a:t>
            </a:r>
            <a:r>
              <a:rPr lang="en-US" sz="1600" dirty="0" err="1">
                <a:solidFill>
                  <a:srgbClr val="FFFFFF"/>
                </a:solidFill>
                <a:latin typeface="Arial" panose="020B0604020202020204" pitchFamily="34" charset="0"/>
                <a:cs typeface="Arial" panose="020B0604020202020204" pitchFamily="34" charset="0"/>
              </a:rPr>
              <a:t>süd-östlichen</a:t>
            </a:r>
            <a:r>
              <a:rPr lang="en-US" sz="1600" dirty="0">
                <a:solidFill>
                  <a:srgbClr val="FFFFFF"/>
                </a:solidFill>
                <a:latin typeface="Arial" panose="020B0604020202020204" pitchFamily="34" charset="0"/>
                <a:cs typeface="Arial" panose="020B0604020202020204" pitchFamily="34" charset="0"/>
              </a:rPr>
              <a:t> Niedersachsen</a:t>
            </a:r>
          </a:p>
          <a:p>
            <a:pPr>
              <a:lnSpc>
                <a:spcPct val="90000"/>
              </a:lnSpc>
              <a:buFont typeface="Arial" panose="020B0604020202020204" pitchFamily="34" charset="0"/>
              <a:buChar char="•"/>
            </a:pPr>
            <a:r>
              <a:rPr lang="en-US" sz="1600" dirty="0" err="1">
                <a:solidFill>
                  <a:srgbClr val="FFFFFF"/>
                </a:solidFill>
                <a:latin typeface="Arial" panose="020B0604020202020204" pitchFamily="34" charset="0"/>
                <a:cs typeface="Arial" panose="020B0604020202020204" pitchFamily="34" charset="0"/>
              </a:rPr>
              <a:t>Grenzt</a:t>
            </a:r>
            <a:r>
              <a:rPr lang="en-US" sz="1600" dirty="0">
                <a:solidFill>
                  <a:srgbClr val="FFFFFF"/>
                </a:solidFill>
                <a:latin typeface="Arial" panose="020B0604020202020204" pitchFamily="34" charset="0"/>
                <a:cs typeface="Arial" panose="020B0604020202020204" pitchFamily="34" charset="0"/>
              </a:rPr>
              <a:t> an Sachsen-Anhalt</a:t>
            </a:r>
          </a:p>
          <a:p>
            <a:pPr>
              <a:lnSpc>
                <a:spcPct val="90000"/>
              </a:lnSpc>
              <a:buFont typeface="Arial" panose="020B0604020202020204" pitchFamily="34" charset="0"/>
              <a:buChar char="•"/>
            </a:pPr>
            <a:r>
              <a:rPr lang="en-US" sz="1600" dirty="0">
                <a:solidFill>
                  <a:srgbClr val="FFFFFF"/>
                </a:solidFill>
                <a:latin typeface="Arial" panose="020B0604020202020204" pitchFamily="34" charset="0"/>
                <a:cs typeface="Arial" panose="020B0604020202020204" pitchFamily="34" charset="0"/>
              </a:rPr>
              <a:t>Zwei </a:t>
            </a:r>
            <a:r>
              <a:rPr lang="en-US" sz="1600" dirty="0" err="1">
                <a:solidFill>
                  <a:srgbClr val="FFFFFF"/>
                </a:solidFill>
                <a:latin typeface="Arial" panose="020B0604020202020204" pitchFamily="34" charset="0"/>
                <a:cs typeface="Arial" panose="020B0604020202020204" pitchFamily="34" charset="0"/>
              </a:rPr>
              <a:t>Landkreise</a:t>
            </a:r>
            <a:r>
              <a:rPr lang="en-US" sz="1600" dirty="0">
                <a:solidFill>
                  <a:srgbClr val="FFFFFF"/>
                </a:solidFill>
                <a:latin typeface="Arial" panose="020B0604020202020204" pitchFamily="34" charset="0"/>
                <a:cs typeface="Arial" panose="020B0604020202020204" pitchFamily="34" charset="0"/>
              </a:rPr>
              <a:t> (Wolfenbüttel </a:t>
            </a:r>
            <a:r>
              <a:rPr lang="en-US" sz="1600" dirty="0" err="1">
                <a:solidFill>
                  <a:srgbClr val="FFFFFF"/>
                </a:solidFill>
                <a:latin typeface="Arial" panose="020B0604020202020204" pitchFamily="34" charset="0"/>
                <a:cs typeface="Arial" panose="020B0604020202020204" pitchFamily="34" charset="0"/>
              </a:rPr>
              <a:t>sowie</a:t>
            </a:r>
            <a:r>
              <a:rPr lang="en-US" sz="1600" dirty="0">
                <a:solidFill>
                  <a:srgbClr val="FFFFFF"/>
                </a:solidFill>
                <a:latin typeface="Arial" panose="020B0604020202020204" pitchFamily="34" charset="0"/>
                <a:cs typeface="Arial" panose="020B0604020202020204" pitchFamily="34" charset="0"/>
              </a:rPr>
              <a:t> </a:t>
            </a:r>
            <a:r>
              <a:rPr lang="en-US" sz="1600" dirty="0" err="1">
                <a:solidFill>
                  <a:srgbClr val="FFFFFF"/>
                </a:solidFill>
                <a:latin typeface="Arial" panose="020B0604020202020204" pitchFamily="34" charset="0"/>
                <a:cs typeface="Arial" panose="020B0604020202020204" pitchFamily="34" charset="0"/>
              </a:rPr>
              <a:t>nördliche</a:t>
            </a:r>
            <a:r>
              <a:rPr lang="en-US" sz="1600" dirty="0">
                <a:solidFill>
                  <a:srgbClr val="FFFFFF"/>
                </a:solidFill>
                <a:latin typeface="Arial" panose="020B0604020202020204" pitchFamily="34" charset="0"/>
                <a:cs typeface="Arial" panose="020B0604020202020204" pitchFamily="34" charset="0"/>
              </a:rPr>
              <a:t> </a:t>
            </a:r>
            <a:r>
              <a:rPr lang="en-US" sz="1600" dirty="0" err="1">
                <a:solidFill>
                  <a:srgbClr val="FFFFFF"/>
                </a:solidFill>
                <a:latin typeface="Arial" panose="020B0604020202020204" pitchFamily="34" charset="0"/>
                <a:cs typeface="Arial" panose="020B0604020202020204" pitchFamily="34" charset="0"/>
              </a:rPr>
              <a:t>Teile</a:t>
            </a:r>
            <a:r>
              <a:rPr lang="en-US" sz="1600" dirty="0">
                <a:solidFill>
                  <a:srgbClr val="FFFFFF"/>
                </a:solidFill>
                <a:latin typeface="Arial" panose="020B0604020202020204" pitchFamily="34" charset="0"/>
                <a:cs typeface="Arial" panose="020B0604020202020204" pitchFamily="34" charset="0"/>
              </a:rPr>
              <a:t> von Goslar) und die Stadt Salzgitter</a:t>
            </a:r>
          </a:p>
          <a:p>
            <a:pPr>
              <a:lnSpc>
                <a:spcPct val="90000"/>
              </a:lnSpc>
              <a:buFont typeface="Arial" panose="020B0604020202020204" pitchFamily="34" charset="0"/>
              <a:buChar char="•"/>
            </a:pPr>
            <a:r>
              <a:rPr lang="en-US" sz="1600" dirty="0" err="1">
                <a:solidFill>
                  <a:srgbClr val="FFFFFF"/>
                </a:solidFill>
                <a:latin typeface="Arial" panose="020B0604020202020204" pitchFamily="34" charset="0"/>
                <a:cs typeface="Arial" panose="020B0604020202020204" pitchFamily="34" charset="0"/>
              </a:rPr>
              <a:t>Insgesamt</a:t>
            </a:r>
            <a:r>
              <a:rPr lang="en-US" sz="1600" dirty="0">
                <a:solidFill>
                  <a:srgbClr val="FFFFFF"/>
                </a:solidFill>
                <a:latin typeface="Arial" panose="020B0604020202020204" pitchFamily="34" charset="0"/>
                <a:cs typeface="Arial" panose="020B0604020202020204" pitchFamily="34" charset="0"/>
              </a:rPr>
              <a:t> 10 </a:t>
            </a:r>
            <a:r>
              <a:rPr lang="en-US" sz="1600" dirty="0" err="1">
                <a:solidFill>
                  <a:srgbClr val="FFFFFF"/>
                </a:solidFill>
                <a:latin typeface="Arial" panose="020B0604020202020204" pitchFamily="34" charset="0"/>
                <a:cs typeface="Arial" panose="020B0604020202020204" pitchFamily="34" charset="0"/>
              </a:rPr>
              <a:t>Mitgliedskommunen</a:t>
            </a:r>
            <a:endParaRPr lang="en-US" sz="1600" dirty="0">
              <a:solidFill>
                <a:srgbClr val="FFFFFF"/>
              </a:solidFill>
              <a:latin typeface="Arial" panose="020B0604020202020204" pitchFamily="34" charset="0"/>
              <a:cs typeface="Arial" panose="020B0604020202020204" pitchFamily="34" charset="0"/>
            </a:endParaRPr>
          </a:p>
          <a:p>
            <a:pPr>
              <a:lnSpc>
                <a:spcPct val="90000"/>
              </a:lnSpc>
              <a:buFont typeface="Arial" panose="020B0604020202020204" pitchFamily="34" charset="0"/>
              <a:buChar char="•"/>
            </a:pPr>
            <a:r>
              <a:rPr lang="en-US" sz="1600" dirty="0" err="1">
                <a:solidFill>
                  <a:srgbClr val="FFFFFF"/>
                </a:solidFill>
                <a:latin typeface="Arial" panose="020B0604020202020204" pitchFamily="34" charset="0"/>
                <a:cs typeface="Arial" panose="020B0604020202020204" pitchFamily="34" charset="0"/>
              </a:rPr>
              <a:t>Eingetragener</a:t>
            </a:r>
            <a:r>
              <a:rPr lang="en-US" sz="1600" dirty="0">
                <a:solidFill>
                  <a:srgbClr val="FFFFFF"/>
                </a:solidFill>
                <a:latin typeface="Arial" panose="020B0604020202020204" pitchFamily="34" charset="0"/>
                <a:cs typeface="Arial" panose="020B0604020202020204" pitchFamily="34" charset="0"/>
              </a:rPr>
              <a:t> Verein (e. V.)</a:t>
            </a:r>
          </a:p>
          <a:p>
            <a:pPr>
              <a:lnSpc>
                <a:spcPct val="90000"/>
              </a:lnSpc>
              <a:buFont typeface="Arial" panose="020B0604020202020204" pitchFamily="34" charset="0"/>
              <a:buChar char="•"/>
            </a:pPr>
            <a:r>
              <a:rPr lang="en-US" sz="1600" dirty="0">
                <a:solidFill>
                  <a:srgbClr val="FFFFFF"/>
                </a:solidFill>
                <a:latin typeface="Arial" panose="020B0604020202020204" pitchFamily="34" charset="0"/>
                <a:cs typeface="Arial" panose="020B0604020202020204" pitchFamily="34" charset="0"/>
              </a:rPr>
              <a:t>250.000 </a:t>
            </a:r>
            <a:r>
              <a:rPr lang="en-US" sz="1600" dirty="0" err="1">
                <a:solidFill>
                  <a:srgbClr val="FFFFFF"/>
                </a:solidFill>
                <a:latin typeface="Arial" panose="020B0604020202020204" pitchFamily="34" charset="0"/>
                <a:cs typeface="Arial" panose="020B0604020202020204" pitchFamily="34" charset="0"/>
              </a:rPr>
              <a:t>Einwohnende</a:t>
            </a:r>
            <a:endParaRPr lang="en-US" sz="1600" dirty="0">
              <a:solidFill>
                <a:srgbClr val="FFFFFF"/>
              </a:solidFill>
              <a:latin typeface="Arial" panose="020B0604020202020204" pitchFamily="34" charset="0"/>
              <a:cs typeface="Arial" panose="020B0604020202020204" pitchFamily="34" charset="0"/>
            </a:endParaRPr>
          </a:p>
          <a:p>
            <a:pPr>
              <a:lnSpc>
                <a:spcPct val="90000"/>
              </a:lnSpc>
              <a:buFont typeface="Arial" panose="020B0604020202020204" pitchFamily="34" charset="0"/>
              <a:buChar char="•"/>
            </a:pPr>
            <a:r>
              <a:rPr lang="en-US" sz="1600" dirty="0">
                <a:solidFill>
                  <a:srgbClr val="FFFFFF"/>
                </a:solidFill>
                <a:latin typeface="Arial" panose="020B0604020202020204" pitchFamily="34" charset="0"/>
                <a:cs typeface="Arial" panose="020B0604020202020204" pitchFamily="34" charset="0"/>
              </a:rPr>
              <a:t>300.000 </a:t>
            </a:r>
            <a:r>
              <a:rPr lang="en-US" sz="1600" dirty="0" err="1">
                <a:solidFill>
                  <a:srgbClr val="FFFFFF"/>
                </a:solidFill>
                <a:latin typeface="Arial" panose="020B0604020202020204" pitchFamily="34" charset="0"/>
                <a:cs typeface="Arial" panose="020B0604020202020204" pitchFamily="34" charset="0"/>
              </a:rPr>
              <a:t>Übernachtungen</a:t>
            </a:r>
            <a:endParaRPr lang="en-US" sz="1600" dirty="0">
              <a:solidFill>
                <a:srgbClr val="FFFFFF"/>
              </a:solidFill>
              <a:latin typeface="Arial" panose="020B0604020202020204" pitchFamily="34" charset="0"/>
              <a:cs typeface="Arial" panose="020B0604020202020204" pitchFamily="34" charset="0"/>
            </a:endParaRPr>
          </a:p>
          <a:p>
            <a:pPr>
              <a:lnSpc>
                <a:spcPct val="90000"/>
              </a:lnSpc>
              <a:buFont typeface="Arial" panose="020B0604020202020204" pitchFamily="34" charset="0"/>
              <a:buChar char="•"/>
            </a:pPr>
            <a:r>
              <a:rPr lang="en-US" sz="1600" dirty="0">
                <a:solidFill>
                  <a:srgbClr val="FFFFFF"/>
                </a:solidFill>
                <a:latin typeface="Arial" panose="020B0604020202020204" pitchFamily="34" charset="0"/>
                <a:cs typeface="Arial" panose="020B0604020202020204" pitchFamily="34" charset="0"/>
              </a:rPr>
              <a:t>A2 </a:t>
            </a:r>
            <a:r>
              <a:rPr lang="en-US" sz="1600" dirty="0" err="1">
                <a:solidFill>
                  <a:srgbClr val="FFFFFF"/>
                </a:solidFill>
                <a:latin typeface="Arial" panose="020B0604020202020204" pitchFamily="34" charset="0"/>
                <a:cs typeface="Arial" panose="020B0604020202020204" pitchFamily="34" charset="0"/>
              </a:rPr>
              <a:t>im</a:t>
            </a:r>
            <a:r>
              <a:rPr lang="en-US" sz="1600" dirty="0">
                <a:solidFill>
                  <a:srgbClr val="FFFFFF"/>
                </a:solidFill>
                <a:latin typeface="Arial" panose="020B0604020202020204" pitchFamily="34" charset="0"/>
                <a:cs typeface="Arial" panose="020B0604020202020204" pitchFamily="34" charset="0"/>
              </a:rPr>
              <a:t> Norden, A7 </a:t>
            </a:r>
            <a:r>
              <a:rPr lang="en-US" sz="1600" dirty="0" err="1">
                <a:solidFill>
                  <a:srgbClr val="FFFFFF"/>
                </a:solidFill>
                <a:latin typeface="Arial" panose="020B0604020202020204" pitchFamily="34" charset="0"/>
                <a:cs typeface="Arial" panose="020B0604020202020204" pitchFamily="34" charset="0"/>
              </a:rPr>
              <a:t>im</a:t>
            </a:r>
            <a:r>
              <a:rPr lang="en-US" sz="1600" dirty="0">
                <a:solidFill>
                  <a:srgbClr val="FFFFFF"/>
                </a:solidFill>
                <a:latin typeface="Arial" panose="020B0604020202020204" pitchFamily="34" charset="0"/>
                <a:cs typeface="Arial" panose="020B0604020202020204" pitchFamily="34" charset="0"/>
              </a:rPr>
              <a:t> </a:t>
            </a:r>
            <a:r>
              <a:rPr lang="en-US" sz="1600" dirty="0" err="1">
                <a:solidFill>
                  <a:srgbClr val="FFFFFF"/>
                </a:solidFill>
                <a:latin typeface="Arial" panose="020B0604020202020204" pitchFamily="34" charset="0"/>
                <a:cs typeface="Arial" panose="020B0604020202020204" pitchFamily="34" charset="0"/>
              </a:rPr>
              <a:t>Westen</a:t>
            </a:r>
            <a:r>
              <a:rPr lang="en-US" sz="1600" dirty="0">
                <a:solidFill>
                  <a:srgbClr val="FFFFFF"/>
                </a:solidFill>
                <a:latin typeface="Arial" panose="020B0604020202020204" pitchFamily="34" charset="0"/>
                <a:cs typeface="Arial" panose="020B0604020202020204" pitchFamily="34" charset="0"/>
              </a:rPr>
              <a:t>, A36</a:t>
            </a:r>
          </a:p>
          <a:p>
            <a:pPr>
              <a:lnSpc>
                <a:spcPct val="90000"/>
              </a:lnSpc>
              <a:buFont typeface="Arial" panose="020B0604020202020204" pitchFamily="34" charset="0"/>
              <a:buChar char="•"/>
            </a:pPr>
            <a:r>
              <a:rPr lang="en-US" sz="1600" dirty="0">
                <a:solidFill>
                  <a:srgbClr val="FFFFFF"/>
                </a:solidFill>
                <a:latin typeface="Arial" panose="020B0604020202020204" pitchFamily="34" charset="0"/>
                <a:cs typeface="Arial" panose="020B0604020202020204" pitchFamily="34" charset="0"/>
              </a:rPr>
              <a:t>ICE-</a:t>
            </a:r>
            <a:r>
              <a:rPr lang="en-US" sz="1600" dirty="0" err="1">
                <a:solidFill>
                  <a:srgbClr val="FFFFFF"/>
                </a:solidFill>
                <a:latin typeface="Arial" panose="020B0604020202020204" pitchFamily="34" charset="0"/>
                <a:cs typeface="Arial" panose="020B0604020202020204" pitchFamily="34" charset="0"/>
              </a:rPr>
              <a:t>Bahnhof</a:t>
            </a:r>
            <a:r>
              <a:rPr lang="en-US" sz="1600" dirty="0">
                <a:solidFill>
                  <a:srgbClr val="FFFFFF"/>
                </a:solidFill>
                <a:latin typeface="Arial" panose="020B0604020202020204" pitchFamily="34" charset="0"/>
                <a:cs typeface="Arial" panose="020B0604020202020204" pitchFamily="34" charset="0"/>
              </a:rPr>
              <a:t> Braunschweig</a:t>
            </a:r>
          </a:p>
          <a:p>
            <a:pPr>
              <a:lnSpc>
                <a:spcPct val="90000"/>
              </a:lnSpc>
              <a:buFont typeface="Arial" panose="020B0604020202020204" pitchFamily="34" charset="0"/>
              <a:buChar char="•"/>
            </a:pPr>
            <a:r>
              <a:rPr lang="en-US" sz="1600" dirty="0" err="1">
                <a:solidFill>
                  <a:srgbClr val="FFFFFF"/>
                </a:solidFill>
                <a:latin typeface="Arial" panose="020B0604020202020204" pitchFamily="34" charset="0"/>
                <a:cs typeface="Arial" panose="020B0604020202020204" pitchFamily="34" charset="0"/>
              </a:rPr>
              <a:t>Flughäfen</a:t>
            </a:r>
            <a:r>
              <a:rPr lang="en-US" sz="1600" dirty="0">
                <a:solidFill>
                  <a:srgbClr val="FFFFFF"/>
                </a:solidFill>
                <a:latin typeface="Arial" panose="020B0604020202020204" pitchFamily="34" charset="0"/>
                <a:cs typeface="Arial" panose="020B0604020202020204" pitchFamily="34" charset="0"/>
              </a:rPr>
              <a:t> Hannover </a:t>
            </a:r>
            <a:r>
              <a:rPr lang="en-US" sz="1600" dirty="0" err="1">
                <a:solidFill>
                  <a:srgbClr val="FFFFFF"/>
                </a:solidFill>
                <a:latin typeface="Arial" panose="020B0604020202020204" pitchFamily="34" charset="0"/>
                <a:cs typeface="Arial" panose="020B0604020202020204" pitchFamily="34" charset="0"/>
              </a:rPr>
              <a:t>sowie</a:t>
            </a:r>
            <a:r>
              <a:rPr lang="en-US" sz="1600" dirty="0">
                <a:solidFill>
                  <a:srgbClr val="FFFFFF"/>
                </a:solidFill>
                <a:latin typeface="Arial" panose="020B0604020202020204" pitchFamily="34" charset="0"/>
                <a:cs typeface="Arial" panose="020B0604020202020204" pitchFamily="34" charset="0"/>
              </a:rPr>
              <a:t> BS-WOB</a:t>
            </a:r>
          </a:p>
          <a:p>
            <a:pPr>
              <a:lnSpc>
                <a:spcPct val="90000"/>
              </a:lnSpc>
              <a:buFont typeface="Arial" panose="020B0604020202020204" pitchFamily="34" charset="0"/>
              <a:buChar char="•"/>
            </a:pPr>
            <a:r>
              <a:rPr lang="en-US" sz="1600" dirty="0" err="1">
                <a:solidFill>
                  <a:srgbClr val="FFFFFF"/>
                </a:solidFill>
                <a:latin typeface="Arial" panose="020B0604020202020204" pitchFamily="34" charset="0"/>
                <a:cs typeface="Arial" panose="020B0604020202020204" pitchFamily="34" charset="0"/>
              </a:rPr>
              <a:t>Gemeinsamer</a:t>
            </a:r>
            <a:r>
              <a:rPr lang="en-US" sz="1600" dirty="0">
                <a:solidFill>
                  <a:srgbClr val="FFFFFF"/>
                </a:solidFill>
                <a:latin typeface="Arial" panose="020B0604020202020204" pitchFamily="34" charset="0"/>
                <a:cs typeface="Arial" panose="020B0604020202020204" pitchFamily="34" charset="0"/>
              </a:rPr>
              <a:t> Start der </a:t>
            </a:r>
            <a:r>
              <a:rPr lang="en-US" sz="1600" dirty="0" err="1">
                <a:solidFill>
                  <a:srgbClr val="FFFFFF"/>
                </a:solidFill>
                <a:latin typeface="Arial" panose="020B0604020202020204" pitchFamily="34" charset="0"/>
                <a:cs typeface="Arial" panose="020B0604020202020204" pitchFamily="34" charset="0"/>
              </a:rPr>
              <a:t>touristischen</a:t>
            </a:r>
            <a:r>
              <a:rPr lang="en-US" sz="1600" dirty="0">
                <a:solidFill>
                  <a:srgbClr val="FFFFFF"/>
                </a:solidFill>
                <a:latin typeface="Arial" panose="020B0604020202020204" pitchFamily="34" charset="0"/>
                <a:cs typeface="Arial" panose="020B0604020202020204" pitchFamily="34" charset="0"/>
              </a:rPr>
              <a:t> </a:t>
            </a:r>
            <a:r>
              <a:rPr lang="en-US" sz="1600" dirty="0" err="1">
                <a:solidFill>
                  <a:srgbClr val="FFFFFF"/>
                </a:solidFill>
                <a:latin typeface="Arial" panose="020B0604020202020204" pitchFamily="34" charset="0"/>
                <a:cs typeface="Arial" panose="020B0604020202020204" pitchFamily="34" charset="0"/>
              </a:rPr>
              <a:t>Entwicklungen</a:t>
            </a:r>
            <a:r>
              <a:rPr lang="en-US" sz="1600" dirty="0">
                <a:solidFill>
                  <a:srgbClr val="FFFFFF"/>
                </a:solidFill>
                <a:latin typeface="Arial" panose="020B0604020202020204" pitchFamily="34" charset="0"/>
                <a:cs typeface="Arial" panose="020B0604020202020204" pitchFamily="34" charset="0"/>
              </a:rPr>
              <a:t> Ende 2013</a:t>
            </a:r>
          </a:p>
        </p:txBody>
      </p:sp>
      <p:pic>
        <p:nvPicPr>
          <p:cNvPr id="4" name="Grafik 3" descr="Ein Bild, das Schrift, Logo, Text, Grafiken enthält.&#10;&#10;Automatisch generierte Beschreibung">
            <a:extLst>
              <a:ext uri="{FF2B5EF4-FFF2-40B4-BE49-F238E27FC236}">
                <a16:creationId xmlns:a16="http://schemas.microsoft.com/office/drawing/2014/main" id="{33E2804B-D5E1-ED20-3597-AB5BF4E938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99705">
            <a:off x="5538842" y="5327778"/>
            <a:ext cx="1390357" cy="1351375"/>
          </a:xfrm>
          <a:prstGeom prst="rect">
            <a:avLst/>
          </a:prstGeom>
        </p:spPr>
      </p:pic>
    </p:spTree>
    <p:extLst>
      <p:ext uri="{BB962C8B-B14F-4D97-AF65-F5344CB8AC3E}">
        <p14:creationId xmlns:p14="http://schemas.microsoft.com/office/powerpoint/2010/main" val="1181160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useBgFill="1">
        <p:nvSpPr>
          <p:cNvPr id="19" name="Rectangle 18">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7B74FD4-7AFE-B0B4-0ED3-6FE64B2A0272}"/>
              </a:ext>
            </a:extLst>
          </p:cNvPr>
          <p:cNvSpPr>
            <a:spLocks noGrp="1"/>
          </p:cNvSpPr>
          <p:nvPr>
            <p:ph type="title"/>
          </p:nvPr>
        </p:nvSpPr>
        <p:spPr>
          <a:xfrm>
            <a:off x="1507066" y="999460"/>
            <a:ext cx="5698067" cy="4479852"/>
          </a:xfrm>
        </p:spPr>
        <p:txBody>
          <a:bodyPr vert="horz" lIns="91440" tIns="45720" rIns="91440" bIns="45720" rtlCol="0" anchor="ctr">
            <a:normAutofit/>
          </a:bodyPr>
          <a:lstStyle/>
          <a:p>
            <a:pPr algn="r"/>
            <a:r>
              <a:rPr lang="en-US" sz="5400" b="1" cap="all" dirty="0" err="1">
                <a:cs typeface="Arial" panose="020B0604020202020204" pitchFamily="34" charset="0"/>
              </a:rPr>
              <a:t>Welche</a:t>
            </a:r>
            <a:r>
              <a:rPr lang="en-US" sz="5400" b="1" cap="all" dirty="0">
                <a:cs typeface="Arial" panose="020B0604020202020204" pitchFamily="34" charset="0"/>
              </a:rPr>
              <a:t> </a:t>
            </a:r>
            <a:r>
              <a:rPr lang="en-US" sz="5400" b="1" cap="all" dirty="0" err="1">
                <a:cs typeface="Arial" panose="020B0604020202020204" pitchFamily="34" charset="0"/>
              </a:rPr>
              <a:t>Lizenzen</a:t>
            </a:r>
            <a:r>
              <a:rPr lang="en-US" sz="5400" b="1" cap="all" dirty="0">
                <a:cs typeface="Arial" panose="020B0604020202020204" pitchFamily="34" charset="0"/>
              </a:rPr>
              <a:t> </a:t>
            </a:r>
            <a:r>
              <a:rPr lang="en-US" sz="5400" b="1" cap="all" dirty="0" err="1">
                <a:cs typeface="Arial" panose="020B0604020202020204" pitchFamily="34" charset="0"/>
              </a:rPr>
              <a:t>brauchen</a:t>
            </a:r>
            <a:r>
              <a:rPr lang="en-US" sz="5400" b="1" cap="all" dirty="0">
                <a:cs typeface="Arial" panose="020B0604020202020204" pitchFamily="34" charset="0"/>
              </a:rPr>
              <a:t> die </a:t>
            </a:r>
            <a:r>
              <a:rPr lang="en-US" sz="5400" b="1" cap="all" dirty="0" err="1">
                <a:cs typeface="Arial" panose="020B0604020202020204" pitchFamily="34" charset="0"/>
              </a:rPr>
              <a:t>Daten</a:t>
            </a:r>
            <a:r>
              <a:rPr lang="en-US" sz="5400" b="1" cap="all" dirty="0">
                <a:cs typeface="Arial" panose="020B0604020202020204" pitchFamily="34" charset="0"/>
              </a:rPr>
              <a:t>?</a:t>
            </a:r>
          </a:p>
        </p:txBody>
      </p:sp>
      <p:sp>
        <p:nvSpPr>
          <p:cNvPr id="21" name="Isosceles Triangle 20">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cxnSp>
        <p:nvCxnSpPr>
          <p:cNvPr id="23" name="Straight Connector 22">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pic>
        <p:nvPicPr>
          <p:cNvPr id="3" name="Grafik 2" descr="Ein Bild, das Schrift, Logo, Text, Grafiken enthält.&#10;&#10;Automatisch generierte Beschreibung">
            <a:extLst>
              <a:ext uri="{FF2B5EF4-FFF2-40B4-BE49-F238E27FC236}">
                <a16:creationId xmlns:a16="http://schemas.microsoft.com/office/drawing/2014/main" id="{F1195F43-CD33-3182-2256-6A9200F354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3923441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E95E244-F3EC-9764-AA75-868DDDBB5188}"/>
              </a:ext>
            </a:extLst>
          </p:cNvPr>
          <p:cNvSpPr>
            <a:spLocks noGrp="1"/>
          </p:cNvSpPr>
          <p:nvPr>
            <p:ph type="title"/>
          </p:nvPr>
        </p:nvSpPr>
        <p:spPr>
          <a:xfrm>
            <a:off x="652481" y="1382486"/>
            <a:ext cx="3547581" cy="4093028"/>
          </a:xfrm>
        </p:spPr>
        <p:txBody>
          <a:bodyPr anchor="ctr">
            <a:normAutofit/>
          </a:bodyPr>
          <a:lstStyle/>
          <a:p>
            <a:r>
              <a:rPr lang="de-DE" sz="4400" dirty="0"/>
              <a:t>Texte </a:t>
            </a:r>
            <a:br>
              <a:rPr lang="de-DE" sz="4400" dirty="0"/>
            </a:br>
            <a:r>
              <a:rPr lang="de-DE" sz="4400" dirty="0"/>
              <a:t>Fotos </a:t>
            </a:r>
            <a:br>
              <a:rPr lang="de-DE" sz="4400" dirty="0"/>
            </a:br>
            <a:r>
              <a:rPr lang="de-DE" sz="4400" dirty="0"/>
              <a:t>Videos Audios</a:t>
            </a:r>
          </a:p>
        </p:txBody>
      </p:sp>
      <p:grpSp>
        <p:nvGrpSpPr>
          <p:cNvPr id="21" name="Group 2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2" name="Straight Connector 2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6" name="Isosceles Triangle 2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0" name="Isosceles Triangle 2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p:nvSpPr>
          <p:cNvPr id="32" name="Rectangle 3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Inhaltsplatzhalter 2">
            <a:extLst>
              <a:ext uri="{FF2B5EF4-FFF2-40B4-BE49-F238E27FC236}">
                <a16:creationId xmlns:a16="http://schemas.microsoft.com/office/drawing/2014/main" id="{A1BCBB65-DC90-F770-10FF-AF31CD615FE4}"/>
              </a:ext>
            </a:extLst>
          </p:cNvPr>
          <p:cNvGraphicFramePr>
            <a:graphicFrameLocks noGrp="1"/>
          </p:cNvGraphicFramePr>
          <p:nvPr>
            <p:ph idx="1"/>
            <p:extLst>
              <p:ext uri="{D42A27DB-BD31-4B8C-83A1-F6EECF244321}">
                <p14:modId xmlns:p14="http://schemas.microsoft.com/office/powerpoint/2010/main" val="173074493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fik 2" descr="Ein Bild, das Schrift, Logo, Text, Grafiken enthält.&#10;&#10;Automatisch generierte Beschreibung">
            <a:extLst>
              <a:ext uri="{FF2B5EF4-FFF2-40B4-BE49-F238E27FC236}">
                <a16:creationId xmlns:a16="http://schemas.microsoft.com/office/drawing/2014/main" id="{8F1BF041-A7F4-DCD4-4C61-D9F09ED214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299705">
            <a:off x="173181" y="5282005"/>
            <a:ext cx="1390357" cy="1351375"/>
          </a:xfrm>
          <a:prstGeom prst="rect">
            <a:avLst/>
          </a:prstGeom>
        </p:spPr>
      </p:pic>
    </p:spTree>
    <p:extLst>
      <p:ext uri="{BB962C8B-B14F-4D97-AF65-F5344CB8AC3E}">
        <p14:creationId xmlns:p14="http://schemas.microsoft.com/office/powerpoint/2010/main" val="3509618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14710-88F5-2037-DB7F-0BC4FC263062}"/>
              </a:ext>
            </a:extLst>
          </p:cNvPr>
          <p:cNvSpPr>
            <a:spLocks noGrp="1"/>
          </p:cNvSpPr>
          <p:nvPr>
            <p:ph type="title"/>
          </p:nvPr>
        </p:nvSpPr>
        <p:spPr>
          <a:xfrm>
            <a:off x="6608647" y="2489822"/>
            <a:ext cx="3113366" cy="1892302"/>
          </a:xfrm>
        </p:spPr>
        <p:txBody>
          <a:bodyPr vert="horz" lIns="91440" tIns="45720" rIns="91440" bIns="45720" rtlCol="0" anchor="b">
            <a:normAutofit/>
          </a:bodyPr>
          <a:lstStyle/>
          <a:p>
            <a:pPr algn="ctr">
              <a:lnSpc>
                <a:spcPct val="85000"/>
              </a:lnSpc>
            </a:pPr>
            <a:r>
              <a:rPr lang="en-US" sz="4200" b="1" cap="all" dirty="0">
                <a:solidFill>
                  <a:srgbClr val="FFFFFF"/>
                </a:solidFill>
              </a:rPr>
              <a:t>Creative Commons-</a:t>
            </a:r>
            <a:r>
              <a:rPr lang="en-US" sz="4200" b="1" cap="all" dirty="0" err="1">
                <a:solidFill>
                  <a:srgbClr val="FFFFFF"/>
                </a:solidFill>
              </a:rPr>
              <a:t>Lizenzen</a:t>
            </a:r>
            <a:endParaRPr lang="en-US" sz="4200" b="1" cap="all" dirty="0">
              <a:solidFill>
                <a:srgbClr val="FFFFFF"/>
              </a:solidFill>
            </a:endParaRPr>
          </a:p>
        </p:txBody>
      </p:sp>
      <p:pic>
        <p:nvPicPr>
          <p:cNvPr id="5" name="Inhaltsplatzhalter 4">
            <a:extLst>
              <a:ext uri="{FF2B5EF4-FFF2-40B4-BE49-F238E27FC236}">
                <a16:creationId xmlns:a16="http://schemas.microsoft.com/office/drawing/2014/main" id="{1F367646-B9ED-7D0E-5AA9-1A30CE62C477}"/>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961449" y="858665"/>
            <a:ext cx="3179628" cy="5140669"/>
          </a:xfrm>
          <a:prstGeom prst="rect">
            <a:avLst/>
          </a:prstGeom>
        </p:spPr>
      </p:pic>
      <p:grpSp>
        <p:nvGrpSpPr>
          <p:cNvPr id="23" name="Gruppieren 22">
            <a:extLst>
              <a:ext uri="{FF2B5EF4-FFF2-40B4-BE49-F238E27FC236}">
                <a16:creationId xmlns:a16="http://schemas.microsoft.com/office/drawing/2014/main" id="{672C82E5-98C7-956D-0D3B-F784F98A1805}"/>
              </a:ext>
            </a:extLst>
          </p:cNvPr>
          <p:cNvGrpSpPr/>
          <p:nvPr/>
        </p:nvGrpSpPr>
        <p:grpSpPr>
          <a:xfrm>
            <a:off x="1976660" y="968659"/>
            <a:ext cx="4105929" cy="3737497"/>
            <a:chOff x="3320249" y="967669"/>
            <a:chExt cx="4105929" cy="3737497"/>
          </a:xfrm>
        </p:grpSpPr>
        <p:grpSp>
          <p:nvGrpSpPr>
            <p:cNvPr id="21" name="Gruppieren 20">
              <a:extLst>
                <a:ext uri="{FF2B5EF4-FFF2-40B4-BE49-F238E27FC236}">
                  <a16:creationId xmlns:a16="http://schemas.microsoft.com/office/drawing/2014/main" id="{2550C172-3D78-DF13-1D2B-0169D5DD9B8E}"/>
                </a:ext>
              </a:extLst>
            </p:cNvPr>
            <p:cNvGrpSpPr/>
            <p:nvPr/>
          </p:nvGrpSpPr>
          <p:grpSpPr>
            <a:xfrm>
              <a:off x="3320249" y="967669"/>
              <a:ext cx="2860337" cy="3737497"/>
              <a:chOff x="3320249" y="967669"/>
              <a:chExt cx="2860337" cy="3737497"/>
            </a:xfrm>
          </p:grpSpPr>
          <p:sp>
            <p:nvSpPr>
              <p:cNvPr id="6" name="Oval 5">
                <a:extLst>
                  <a:ext uri="{FF2B5EF4-FFF2-40B4-BE49-F238E27FC236}">
                    <a16:creationId xmlns:a16="http://schemas.microsoft.com/office/drawing/2014/main" id="{3A165F45-9602-6E52-66CF-297C9573E60C}"/>
                  </a:ext>
                </a:extLst>
              </p:cNvPr>
              <p:cNvSpPr/>
              <p:nvPr/>
            </p:nvSpPr>
            <p:spPr>
              <a:xfrm>
                <a:off x="3554730" y="4057102"/>
                <a:ext cx="1771650" cy="648064"/>
              </a:xfrm>
              <a:prstGeom prst="ellipse">
                <a:avLst/>
              </a:prstGeom>
              <a:noFill/>
              <a:ln w="38100">
                <a:solidFill>
                  <a:srgbClr val="9721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Oval 6">
                <a:extLst>
                  <a:ext uri="{FF2B5EF4-FFF2-40B4-BE49-F238E27FC236}">
                    <a16:creationId xmlns:a16="http://schemas.microsoft.com/office/drawing/2014/main" id="{164AE339-6791-E1E5-F8A3-B6C4BB03ED29}"/>
                  </a:ext>
                </a:extLst>
              </p:cNvPr>
              <p:cNvSpPr/>
              <p:nvPr/>
            </p:nvSpPr>
            <p:spPr>
              <a:xfrm>
                <a:off x="3320249" y="967669"/>
                <a:ext cx="2164417" cy="2019413"/>
              </a:xfrm>
              <a:prstGeom prst="ellipse">
                <a:avLst/>
              </a:prstGeom>
              <a:noFill/>
              <a:ln w="38100">
                <a:solidFill>
                  <a:srgbClr val="9721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 Verbindung 8">
                <a:extLst>
                  <a:ext uri="{FF2B5EF4-FFF2-40B4-BE49-F238E27FC236}">
                    <a16:creationId xmlns:a16="http://schemas.microsoft.com/office/drawing/2014/main" id="{DD8711A2-604B-48B6-F873-F22320037E23}"/>
                  </a:ext>
                </a:extLst>
              </p:cNvPr>
              <p:cNvCxnSpPr>
                <a:cxnSpLocks/>
                <a:stCxn id="7" idx="6"/>
              </p:cNvCxnSpPr>
              <p:nvPr/>
            </p:nvCxnSpPr>
            <p:spPr>
              <a:xfrm flipV="1">
                <a:off x="5484666" y="1970843"/>
                <a:ext cx="676437" cy="6533"/>
              </a:xfrm>
              <a:prstGeom prst="line">
                <a:avLst/>
              </a:prstGeom>
              <a:ln w="19050">
                <a:solidFill>
                  <a:srgbClr val="972173"/>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B946D31F-CFA4-0589-60F9-D1F67575A46F}"/>
                  </a:ext>
                </a:extLst>
              </p:cNvPr>
              <p:cNvCxnSpPr>
                <a:cxnSpLocks/>
              </p:cNvCxnSpPr>
              <p:nvPr/>
            </p:nvCxnSpPr>
            <p:spPr>
              <a:xfrm flipV="1">
                <a:off x="5326380" y="1987078"/>
                <a:ext cx="854206" cy="2377957"/>
              </a:xfrm>
              <a:prstGeom prst="line">
                <a:avLst/>
              </a:prstGeom>
              <a:ln w="19050">
                <a:solidFill>
                  <a:srgbClr val="972173"/>
                </a:solidFill>
              </a:ln>
            </p:spPr>
            <p:style>
              <a:lnRef idx="1">
                <a:schemeClr val="accent1"/>
              </a:lnRef>
              <a:fillRef idx="0">
                <a:schemeClr val="accent1"/>
              </a:fillRef>
              <a:effectRef idx="0">
                <a:schemeClr val="accent1"/>
              </a:effectRef>
              <a:fontRef idx="minor">
                <a:schemeClr val="tx1"/>
              </a:fontRef>
            </p:style>
          </p:cxnSp>
        </p:grpSp>
        <p:sp>
          <p:nvSpPr>
            <p:cNvPr id="17" name="Textfeld 16">
              <a:extLst>
                <a:ext uri="{FF2B5EF4-FFF2-40B4-BE49-F238E27FC236}">
                  <a16:creationId xmlns:a16="http://schemas.microsoft.com/office/drawing/2014/main" id="{0C139C5D-E617-32F3-8BA8-A191E8465FDE}"/>
                </a:ext>
              </a:extLst>
            </p:cNvPr>
            <p:cNvSpPr txBox="1"/>
            <p:nvPr/>
          </p:nvSpPr>
          <p:spPr>
            <a:xfrm>
              <a:off x="5988494" y="1344013"/>
              <a:ext cx="1437684" cy="646331"/>
            </a:xfrm>
            <a:prstGeom prst="rect">
              <a:avLst/>
            </a:prstGeom>
            <a:noFill/>
          </p:spPr>
          <p:txBody>
            <a:bodyPr wrap="square" rtlCol="0">
              <a:spAutoFit/>
            </a:bodyPr>
            <a:lstStyle/>
            <a:p>
              <a:r>
                <a:rPr lang="de-DE" sz="1600" b="1" dirty="0">
                  <a:solidFill>
                    <a:srgbClr val="972173"/>
                  </a:solidFill>
                  <a:latin typeface="Arial" panose="020B0604020202020204" pitchFamily="34" charset="0"/>
                  <a:cs typeface="Arial" panose="020B0604020202020204" pitchFamily="34" charset="0"/>
                </a:rPr>
                <a:t>Kommerziell</a:t>
              </a:r>
              <a:r>
                <a:rPr lang="de-DE" b="1" dirty="0">
                  <a:solidFill>
                    <a:srgbClr val="972173"/>
                  </a:solidFill>
                </a:rPr>
                <a:t> </a:t>
              </a:r>
            </a:p>
            <a:p>
              <a:r>
                <a:rPr lang="de-DE" b="1" dirty="0">
                  <a:solidFill>
                    <a:srgbClr val="972173"/>
                  </a:solidFill>
                </a:rPr>
                <a:t>nutzbar!</a:t>
              </a:r>
            </a:p>
          </p:txBody>
        </p:sp>
      </p:grpSp>
    </p:spTree>
    <p:extLst>
      <p:ext uri="{BB962C8B-B14F-4D97-AF65-F5344CB8AC3E}">
        <p14:creationId xmlns:p14="http://schemas.microsoft.com/office/powerpoint/2010/main" val="3798538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12">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3" name="Isosceles Triangle 17">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7" name="Isosceles Triangle 21">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8" name="Isosceles Triangle 22">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graphicFrame>
        <p:nvGraphicFramePr>
          <p:cNvPr id="7" name="Inhaltsplatzhalter 2">
            <a:extLst>
              <a:ext uri="{FF2B5EF4-FFF2-40B4-BE49-F238E27FC236}">
                <a16:creationId xmlns:a16="http://schemas.microsoft.com/office/drawing/2014/main" id="{D439EF90-1B05-E67C-C297-3A6B739C13E4}"/>
              </a:ext>
            </a:extLst>
          </p:cNvPr>
          <p:cNvGraphicFramePr>
            <a:graphicFrameLocks/>
          </p:cNvGraphicFramePr>
          <p:nvPr>
            <p:extLst>
              <p:ext uri="{D42A27DB-BD31-4B8C-83A1-F6EECF244321}">
                <p14:modId xmlns:p14="http://schemas.microsoft.com/office/powerpoint/2010/main" val="2258308929"/>
              </p:ext>
            </p:extLst>
          </p:nvPr>
        </p:nvGraphicFramePr>
        <p:xfrm>
          <a:off x="177931" y="669073"/>
          <a:ext cx="9181278" cy="3750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feld 7">
            <a:extLst>
              <a:ext uri="{FF2B5EF4-FFF2-40B4-BE49-F238E27FC236}">
                <a16:creationId xmlns:a16="http://schemas.microsoft.com/office/drawing/2014/main" id="{ECA20209-76D6-667F-B008-3F75BD065441}"/>
              </a:ext>
            </a:extLst>
          </p:cNvPr>
          <p:cNvSpPr txBox="1"/>
          <p:nvPr/>
        </p:nvSpPr>
        <p:spPr>
          <a:xfrm>
            <a:off x="2394259" y="4760473"/>
            <a:ext cx="6461562" cy="463460"/>
          </a:xfrm>
          <a:prstGeom prst="rect">
            <a:avLst/>
          </a:prstGeom>
          <a:noFill/>
        </p:spPr>
        <p:txBody>
          <a:bodyPr wrap="square" rtlCol="0">
            <a:spAutoFit/>
          </a:bodyPr>
          <a:lstStyle/>
          <a:p>
            <a:pPr defTabSz="306324">
              <a:spcAft>
                <a:spcPts val="600"/>
              </a:spcAft>
            </a:pPr>
            <a:r>
              <a:rPr lang="de-DE" sz="1206" kern="1200" dirty="0">
                <a:solidFill>
                  <a:schemeClr val="tx1"/>
                </a:solidFill>
                <a:latin typeface="Arial" panose="020B0604020202020204" pitchFamily="34" charset="0"/>
                <a:ea typeface="+mn-ea"/>
                <a:cs typeface="Arial" panose="020B0604020202020204" pitchFamily="34" charset="0"/>
              </a:rPr>
              <a:t>Alle anderen Lizenz-Modelle der Creative Commons scheiden aus, </a:t>
            </a:r>
            <a:br>
              <a:rPr lang="de-DE" sz="1206" kern="1200" dirty="0">
                <a:solidFill>
                  <a:schemeClr val="tx1"/>
                </a:solidFill>
                <a:latin typeface="Arial" panose="020B0604020202020204" pitchFamily="34" charset="0"/>
                <a:ea typeface="+mn-ea"/>
                <a:cs typeface="Arial" panose="020B0604020202020204" pitchFamily="34" charset="0"/>
              </a:rPr>
            </a:br>
            <a:r>
              <a:rPr lang="de-DE" sz="1206" kern="1200" dirty="0">
                <a:solidFill>
                  <a:schemeClr val="tx1"/>
                </a:solidFill>
                <a:latin typeface="Arial" panose="020B0604020202020204" pitchFamily="34" charset="0"/>
                <a:ea typeface="+mn-ea"/>
                <a:cs typeface="Arial" panose="020B0604020202020204" pitchFamily="34" charset="0"/>
              </a:rPr>
              <a:t>da diese nicht kommerziell nutzbar sind!</a:t>
            </a:r>
            <a:endParaRPr lang="de-DE" dirty="0">
              <a:latin typeface="Arial" panose="020B0604020202020204" pitchFamily="34" charset="0"/>
              <a:cs typeface="Arial" panose="020B0604020202020204" pitchFamily="34" charset="0"/>
            </a:endParaRPr>
          </a:p>
        </p:txBody>
      </p:sp>
      <p:pic>
        <p:nvPicPr>
          <p:cNvPr id="2" name="Grafik 1" descr="Ein Bild, das Schrift, Logo, Text, Grafiken enthält.&#10;&#10;Automatisch generierte Beschreibung">
            <a:extLst>
              <a:ext uri="{FF2B5EF4-FFF2-40B4-BE49-F238E27FC236}">
                <a16:creationId xmlns:a16="http://schemas.microsoft.com/office/drawing/2014/main" id="{0A5764F5-49B3-766E-F99F-DD8242558CA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3767328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useBgFill="1">
        <p:nvSpPr>
          <p:cNvPr id="19" name="Rectangle 18">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AAFA97A-3CDF-8696-355B-9F51F8DB8104}"/>
              </a:ext>
            </a:extLst>
          </p:cNvPr>
          <p:cNvSpPr>
            <a:spLocks noGrp="1"/>
          </p:cNvSpPr>
          <p:nvPr>
            <p:ph type="title"/>
          </p:nvPr>
        </p:nvSpPr>
        <p:spPr>
          <a:xfrm>
            <a:off x="1507066" y="999460"/>
            <a:ext cx="5698067" cy="4479852"/>
          </a:xfrm>
        </p:spPr>
        <p:txBody>
          <a:bodyPr vert="horz" lIns="91440" tIns="45720" rIns="91440" bIns="45720" rtlCol="0" anchor="ctr">
            <a:normAutofit/>
          </a:bodyPr>
          <a:lstStyle/>
          <a:p>
            <a:pPr algn="r">
              <a:lnSpc>
                <a:spcPct val="90000"/>
              </a:lnSpc>
            </a:pPr>
            <a:r>
              <a:rPr lang="en-US" sz="5000" b="1" cap="all"/>
              <a:t>»Investieren Sie geld in ihre daten, sie sind der erste eindruck, ihre visitenkarte«</a:t>
            </a:r>
          </a:p>
        </p:txBody>
      </p:sp>
      <p:sp>
        <p:nvSpPr>
          <p:cNvPr id="21" name="Isosceles Triangle 20">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cxnSp>
        <p:nvCxnSpPr>
          <p:cNvPr id="23" name="Straight Connector 22">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pic>
        <p:nvPicPr>
          <p:cNvPr id="3" name="Grafik 2" descr="Ein Bild, das Schrift, Logo, Text, Grafiken enthält.&#10;&#10;Automatisch generierte Beschreibung">
            <a:extLst>
              <a:ext uri="{FF2B5EF4-FFF2-40B4-BE49-F238E27FC236}">
                <a16:creationId xmlns:a16="http://schemas.microsoft.com/office/drawing/2014/main" id="{24343198-DB8A-3706-BA5F-0CB29818C5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1357455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1">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6" name="Group 13">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5" name="Straight Connector 14">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7" name="Straight Connector 15">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8"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9" name="Isosceles Triangle 18">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1"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2"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3" name="Isosceles Triangle 22">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p:nvSpPr>
          <p:cNvPr id="2" name="Titel 1">
            <a:extLst>
              <a:ext uri="{FF2B5EF4-FFF2-40B4-BE49-F238E27FC236}">
                <a16:creationId xmlns:a16="http://schemas.microsoft.com/office/drawing/2014/main" id="{E3F5A2B0-C027-2ED7-FB45-B427DA6C6FA1}"/>
              </a:ext>
            </a:extLst>
          </p:cNvPr>
          <p:cNvSpPr>
            <a:spLocks noGrp="1"/>
          </p:cNvSpPr>
          <p:nvPr>
            <p:ph type="title"/>
          </p:nvPr>
        </p:nvSpPr>
        <p:spPr>
          <a:xfrm>
            <a:off x="677334" y="4765972"/>
            <a:ext cx="8596668" cy="1320800"/>
          </a:xfrm>
        </p:spPr>
        <p:txBody>
          <a:bodyPr anchor="ctr">
            <a:normAutofit/>
          </a:bodyPr>
          <a:lstStyle/>
          <a:p>
            <a:r>
              <a:rPr lang="de-DE" sz="4400">
                <a:solidFill>
                  <a:schemeClr val="bg1"/>
                </a:solidFill>
              </a:rPr>
              <a:t>Checkliste</a:t>
            </a:r>
          </a:p>
        </p:txBody>
      </p:sp>
      <p:sp useBgFill="1">
        <p:nvSpPr>
          <p:cNvPr id="25" name="Rectangle 24">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Inhaltsplatzhalter 2">
            <a:extLst>
              <a:ext uri="{FF2B5EF4-FFF2-40B4-BE49-F238E27FC236}">
                <a16:creationId xmlns:a16="http://schemas.microsoft.com/office/drawing/2014/main" id="{3CB5E118-3062-1F20-12D5-0113673CFCBD}"/>
              </a:ext>
            </a:extLst>
          </p:cNvPr>
          <p:cNvGraphicFramePr>
            <a:graphicFrameLocks noGrp="1"/>
          </p:cNvGraphicFramePr>
          <p:nvPr>
            <p:ph idx="1"/>
            <p:extLst>
              <p:ext uri="{D42A27DB-BD31-4B8C-83A1-F6EECF244321}">
                <p14:modId xmlns:p14="http://schemas.microsoft.com/office/powerpoint/2010/main" val="3738252466"/>
              </p:ext>
            </p:extLst>
          </p:nvPr>
        </p:nvGraphicFramePr>
        <p:xfrm>
          <a:off x="642938" y="231464"/>
          <a:ext cx="10906125" cy="4109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fik 2" descr="Ein Bild, das Schrift, Logo, Text, Grafiken enthält.&#10;&#10;Automatisch generierte Beschreibung">
            <a:extLst>
              <a:ext uri="{FF2B5EF4-FFF2-40B4-BE49-F238E27FC236}">
                <a16:creationId xmlns:a16="http://schemas.microsoft.com/office/drawing/2014/main" id="{ED801A33-6DB7-423B-E9B9-B988DA5A22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3150336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92080-3C19-BDBE-6621-1DC6D3C7465F}"/>
              </a:ext>
            </a:extLst>
          </p:cNvPr>
          <p:cNvSpPr>
            <a:spLocks noGrp="1"/>
          </p:cNvSpPr>
          <p:nvPr>
            <p:ph type="title"/>
          </p:nvPr>
        </p:nvSpPr>
        <p:spPr/>
        <p:txBody>
          <a:bodyPr/>
          <a:lstStyle/>
          <a:p>
            <a:r>
              <a:rPr lang="de-DE" dirty="0"/>
              <a:t>Wenn man nichts tut,</a:t>
            </a:r>
            <a:br>
              <a:rPr lang="de-DE" dirty="0"/>
            </a:br>
            <a:r>
              <a:rPr lang="de-DE" dirty="0"/>
              <a:t>tut sich auch nichts!</a:t>
            </a:r>
          </a:p>
        </p:txBody>
      </p:sp>
      <p:sp>
        <p:nvSpPr>
          <p:cNvPr id="3" name="Textplatzhalter 2">
            <a:extLst>
              <a:ext uri="{FF2B5EF4-FFF2-40B4-BE49-F238E27FC236}">
                <a16:creationId xmlns:a16="http://schemas.microsoft.com/office/drawing/2014/main" id="{56482544-2269-936C-618F-CB04C55F1E65}"/>
              </a:ext>
            </a:extLst>
          </p:cNvPr>
          <p:cNvSpPr>
            <a:spLocks noGrp="1"/>
          </p:cNvSpPr>
          <p:nvPr>
            <p:ph type="body" sz="quarter" idx="13"/>
          </p:nvPr>
        </p:nvSpPr>
        <p:spPr/>
        <p:txBody>
          <a:bodyPr/>
          <a:lstStyle/>
          <a:p>
            <a:r>
              <a:rPr lang="de-DE" dirty="0"/>
              <a:t>Alexa Brandau, DZT</a:t>
            </a:r>
          </a:p>
        </p:txBody>
      </p:sp>
      <p:sp>
        <p:nvSpPr>
          <p:cNvPr id="4" name="Textplatzhalter 3">
            <a:extLst>
              <a:ext uri="{FF2B5EF4-FFF2-40B4-BE49-F238E27FC236}">
                <a16:creationId xmlns:a16="http://schemas.microsoft.com/office/drawing/2014/main" id="{066E8904-416D-9A4E-78C8-9CF58BCA8A26}"/>
              </a:ext>
            </a:extLst>
          </p:cNvPr>
          <p:cNvSpPr>
            <a:spLocks noGrp="1"/>
          </p:cNvSpPr>
          <p:nvPr>
            <p:ph type="body" idx="1"/>
          </p:nvPr>
        </p:nvSpPr>
        <p:spPr/>
        <p:txBody>
          <a:bodyPr>
            <a:normAutofit/>
          </a:bodyPr>
          <a:lstStyle/>
          <a:p>
            <a:r>
              <a:rPr lang="de-DE" sz="2400" dirty="0">
                <a:latin typeface="Arial" panose="020B0604020202020204" pitchFamily="34" charset="0"/>
                <a:cs typeface="Arial" panose="020B0604020202020204" pitchFamily="34" charset="0"/>
              </a:rPr>
              <a:t>»In dem Sinne, hauen Sie fleißig rein und seien Sie digital, </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denn es ist die Zukunft, und die hat bereits begonnen«</a:t>
            </a:r>
          </a:p>
        </p:txBody>
      </p:sp>
    </p:spTree>
    <p:extLst>
      <p:ext uri="{BB962C8B-B14F-4D97-AF65-F5344CB8AC3E}">
        <p14:creationId xmlns:p14="http://schemas.microsoft.com/office/powerpoint/2010/main" val="678921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5" name="Isosceles Triangle 2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9" name="Isosceles Triangle 2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1" name="Freeform: Shape 3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A0D81407-D1A6-42DD-AE7A-4FA34ACD1317}"/>
              </a:ext>
            </a:extLst>
          </p:cNvPr>
          <p:cNvSpPr>
            <a:spLocks noGrp="1"/>
          </p:cNvSpPr>
          <p:nvPr>
            <p:ph type="title"/>
          </p:nvPr>
        </p:nvSpPr>
        <p:spPr>
          <a:xfrm>
            <a:off x="7181723" y="609600"/>
            <a:ext cx="4512989" cy="2227730"/>
          </a:xfrm>
        </p:spPr>
        <p:txBody>
          <a:bodyPr rtlCol="0" anchor="ctr">
            <a:normAutofit/>
          </a:bodyPr>
          <a:lstStyle/>
          <a:p>
            <a:pPr rtl="0"/>
            <a:r>
              <a:rPr lang="de-DE" dirty="0">
                <a:solidFill>
                  <a:srgbClr val="FFFFFF"/>
                </a:solidFill>
              </a:rPr>
              <a:t>Vielen Dank</a:t>
            </a:r>
          </a:p>
        </p:txBody>
      </p:sp>
      <p:pic>
        <p:nvPicPr>
          <p:cNvPr id="7" name="Grafik 6" descr="Ein Bild, das Schrift, Logo, Text, Grafiken enthält.&#10;&#10;Automatisch generierte Beschreibung">
            <a:extLst>
              <a:ext uri="{FF2B5EF4-FFF2-40B4-BE49-F238E27FC236}">
                <a16:creationId xmlns:a16="http://schemas.microsoft.com/office/drawing/2014/main" id="{4D65E47C-00EC-4956-8C3F-B84AB47B2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99705">
            <a:off x="757251" y="1599129"/>
            <a:ext cx="3856774" cy="3748640"/>
          </a:xfrm>
          <a:prstGeom prst="rect">
            <a:avLst/>
          </a:prstGeom>
        </p:spPr>
      </p:pic>
      <p:sp>
        <p:nvSpPr>
          <p:cNvPr id="8" name="Inhaltsplatzhalter 7">
            <a:extLst>
              <a:ext uri="{FF2B5EF4-FFF2-40B4-BE49-F238E27FC236}">
                <a16:creationId xmlns:a16="http://schemas.microsoft.com/office/drawing/2014/main" id="{41FF5D4E-7134-4EA4-BA11-FE50F4576B73}"/>
              </a:ext>
            </a:extLst>
          </p:cNvPr>
          <p:cNvSpPr>
            <a:spLocks noGrp="1"/>
          </p:cNvSpPr>
          <p:nvPr>
            <p:ph idx="1"/>
          </p:nvPr>
        </p:nvSpPr>
        <p:spPr>
          <a:xfrm>
            <a:off x="7181725" y="2837329"/>
            <a:ext cx="4512988" cy="3317938"/>
          </a:xfrm>
        </p:spPr>
        <p:txBody>
          <a:bodyPr rtlCol="0" anchor="t">
            <a:normAutofit/>
          </a:bodyPr>
          <a:lstStyle/>
          <a:p>
            <a:pPr marL="45720" indent="0" rtl="0">
              <a:lnSpc>
                <a:spcPct val="90000"/>
              </a:lnSpc>
              <a:buNone/>
            </a:pPr>
            <a:r>
              <a:rPr lang="de-DE" dirty="0">
                <a:solidFill>
                  <a:srgbClr val="FFFFFF"/>
                </a:solidFill>
              </a:rPr>
              <a:t>info@nhavo.de</a:t>
            </a:r>
          </a:p>
          <a:p>
            <a:pPr marL="45720" indent="0" rtl="0">
              <a:lnSpc>
                <a:spcPct val="90000"/>
              </a:lnSpc>
              <a:buNone/>
            </a:pPr>
            <a:endParaRPr lang="de-DE" dirty="0">
              <a:solidFill>
                <a:srgbClr val="FFFFFF"/>
              </a:solidFill>
            </a:endParaRPr>
          </a:p>
          <a:p>
            <a:pPr marL="45720" indent="0" rtl="0">
              <a:lnSpc>
                <a:spcPct val="90000"/>
              </a:lnSpc>
              <a:buNone/>
            </a:pPr>
            <a:r>
              <a:rPr lang="de-DE" sz="1200" dirty="0">
                <a:solidFill>
                  <a:srgbClr val="FFFFFF"/>
                </a:solidFill>
              </a:rPr>
              <a:t>(Alle verwendeten Fotos sind unter CC-Lizenzen verfügbar)</a:t>
            </a:r>
          </a:p>
          <a:p>
            <a:pPr marL="45720" indent="0" rtl="0">
              <a:lnSpc>
                <a:spcPct val="90000"/>
              </a:lnSpc>
              <a:buNone/>
            </a:pPr>
            <a:endParaRPr lang="de-DE" dirty="0">
              <a:solidFill>
                <a:srgbClr val="FFFFFF"/>
              </a:solidFill>
            </a:endParaRPr>
          </a:p>
          <a:p>
            <a:pPr marL="45720" indent="0" rtl="0">
              <a:lnSpc>
                <a:spcPct val="90000"/>
              </a:lnSpc>
              <a:buNone/>
            </a:pPr>
            <a:endParaRPr lang="de-DE" dirty="0">
              <a:solidFill>
                <a:srgbClr val="FFFFFF"/>
              </a:solidFill>
            </a:endParaRPr>
          </a:p>
          <a:p>
            <a:pPr marL="45720" indent="0" rtl="0">
              <a:lnSpc>
                <a:spcPct val="90000"/>
              </a:lnSpc>
              <a:buNone/>
            </a:pPr>
            <a:endParaRPr lang="de-DE" dirty="0">
              <a:solidFill>
                <a:srgbClr val="FFFFFF"/>
              </a:solidFill>
            </a:endParaRPr>
          </a:p>
          <a:p>
            <a:pPr marL="45720" indent="0" rtl="0">
              <a:lnSpc>
                <a:spcPct val="90000"/>
              </a:lnSpc>
              <a:buNone/>
            </a:pPr>
            <a:endParaRPr lang="de-DE" dirty="0">
              <a:solidFill>
                <a:srgbClr val="FFFFFF"/>
              </a:solidFill>
            </a:endParaRPr>
          </a:p>
          <a:p>
            <a:pPr marL="45720" indent="0" rtl="0">
              <a:lnSpc>
                <a:spcPct val="90000"/>
              </a:lnSpc>
              <a:buNone/>
            </a:pPr>
            <a:endParaRPr lang="de-DE" dirty="0">
              <a:solidFill>
                <a:srgbClr val="FFFFFF"/>
              </a:solidFill>
            </a:endParaRPr>
          </a:p>
          <a:p>
            <a:pPr marL="45720" indent="0" rtl="0">
              <a:lnSpc>
                <a:spcPct val="90000"/>
              </a:lnSpc>
              <a:buNone/>
            </a:pPr>
            <a:r>
              <a:rPr lang="de-DE" dirty="0">
                <a:solidFill>
                  <a:srgbClr val="FFFFFF"/>
                </a:solidFill>
              </a:rPr>
              <a:t>www.noerdliches-harzvorland.com </a:t>
            </a:r>
          </a:p>
          <a:p>
            <a:pPr rtl="0">
              <a:lnSpc>
                <a:spcPct val="90000"/>
              </a:lnSpc>
            </a:pPr>
            <a:endParaRPr lang="de-DE" dirty="0">
              <a:solidFill>
                <a:srgbClr val="FFFFFF"/>
              </a:solidFill>
            </a:endParaRPr>
          </a:p>
        </p:txBody>
      </p:sp>
    </p:spTree>
    <p:extLst>
      <p:ext uri="{BB962C8B-B14F-4D97-AF65-F5344CB8AC3E}">
        <p14:creationId xmlns:p14="http://schemas.microsoft.com/office/powerpoint/2010/main" val="1646983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02FF0CD5-01EA-414C-9FBA-91289523E9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9" name="Straight Connector 78">
              <a:extLst>
                <a:ext uri="{FF2B5EF4-FFF2-40B4-BE49-F238E27FC236}">
                  <a16:creationId xmlns:a16="http://schemas.microsoft.com/office/drawing/2014/main" id="{A89E0603-B9E3-42E1-B1E1-D3A0F06880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C08529B-533A-4987-835C-B6FE3960CF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a16="http://schemas.microsoft.com/office/drawing/2014/main" id="{ADF3602E-6539-4E90-9B34-A1564E8898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82" name="Rectangle 25">
              <a:extLst>
                <a:ext uri="{FF2B5EF4-FFF2-40B4-BE49-F238E27FC236}">
                  <a16:creationId xmlns:a16="http://schemas.microsoft.com/office/drawing/2014/main" id="{45B7B2BF-6C30-4E7C-9B92-89931CAC5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83" name="Isosceles Triangle 82">
              <a:extLst>
                <a:ext uri="{FF2B5EF4-FFF2-40B4-BE49-F238E27FC236}">
                  <a16:creationId xmlns:a16="http://schemas.microsoft.com/office/drawing/2014/main" id="{D902BF1F-1CD4-4757-8E37-E537850CD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84" name="Rectangle 27">
              <a:extLst>
                <a:ext uri="{FF2B5EF4-FFF2-40B4-BE49-F238E27FC236}">
                  <a16:creationId xmlns:a16="http://schemas.microsoft.com/office/drawing/2014/main" id="{EC181138-86B5-48DD-A9CF-E1B424432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85" name="Rectangle 28">
              <a:extLst>
                <a:ext uri="{FF2B5EF4-FFF2-40B4-BE49-F238E27FC236}">
                  <a16:creationId xmlns:a16="http://schemas.microsoft.com/office/drawing/2014/main" id="{2AFEC3B7-B6F9-4F8D-BB1D-1CB5D59A8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86" name="Rectangle 29">
              <a:extLst>
                <a:ext uri="{FF2B5EF4-FFF2-40B4-BE49-F238E27FC236}">
                  <a16:creationId xmlns:a16="http://schemas.microsoft.com/office/drawing/2014/main" id="{C7CFEC2C-F42F-4B3F-82EB-A23DD21C7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87" name="Isosceles Triangle 86">
              <a:extLst>
                <a:ext uri="{FF2B5EF4-FFF2-40B4-BE49-F238E27FC236}">
                  <a16:creationId xmlns:a16="http://schemas.microsoft.com/office/drawing/2014/main" id="{E29569A7-8B01-47AE-86AA-D0BE37E984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88" name="Isosceles Triangle 87">
              <a:extLst>
                <a:ext uri="{FF2B5EF4-FFF2-40B4-BE49-F238E27FC236}">
                  <a16:creationId xmlns:a16="http://schemas.microsoft.com/office/drawing/2014/main" id="{2E15773A-78BA-459D-840F-CA90AB96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p:nvSpPr>
          <p:cNvPr id="2" name="Titel 1">
            <a:extLst>
              <a:ext uri="{FF2B5EF4-FFF2-40B4-BE49-F238E27FC236}">
                <a16:creationId xmlns:a16="http://schemas.microsoft.com/office/drawing/2014/main" id="{52E0697A-4CD0-1E3F-4BC4-7DAC9FE20D03}"/>
              </a:ext>
            </a:extLst>
          </p:cNvPr>
          <p:cNvSpPr>
            <a:spLocks noGrp="1"/>
          </p:cNvSpPr>
          <p:nvPr>
            <p:ph type="title"/>
          </p:nvPr>
        </p:nvSpPr>
        <p:spPr>
          <a:xfrm>
            <a:off x="4159225" y="609600"/>
            <a:ext cx="5114776" cy="1320800"/>
          </a:xfrm>
        </p:spPr>
        <p:txBody>
          <a:bodyPr vert="horz" lIns="91440" tIns="45720" rIns="91440" bIns="45720" rtlCol="0" anchor="t">
            <a:normAutofit/>
          </a:bodyPr>
          <a:lstStyle/>
          <a:p>
            <a:r>
              <a:rPr lang="en-US" sz="3600" dirty="0"/>
              <a:t>Gut </a:t>
            </a:r>
            <a:r>
              <a:rPr lang="en-US" sz="3600"/>
              <a:t>zu</a:t>
            </a:r>
            <a:r>
              <a:rPr lang="en-US" sz="3600" dirty="0"/>
              <a:t> </a:t>
            </a:r>
            <a:r>
              <a:rPr lang="en-US" sz="3600"/>
              <a:t>wissen</a:t>
            </a:r>
            <a:endParaRPr lang="en-US" sz="3600" dirty="0"/>
          </a:p>
        </p:txBody>
      </p:sp>
      <p:pic>
        <p:nvPicPr>
          <p:cNvPr id="13" name="Grafik 12">
            <a:extLst>
              <a:ext uri="{FF2B5EF4-FFF2-40B4-BE49-F238E27FC236}">
                <a16:creationId xmlns:a16="http://schemas.microsoft.com/office/drawing/2014/main" id="{C1AADDE0-F716-B4E1-168F-0DC3D38E672C}"/>
              </a:ext>
            </a:extLst>
          </p:cNvPr>
          <p:cNvPicPr>
            <a:picLocks noChangeAspect="1"/>
          </p:cNvPicPr>
          <p:nvPr/>
        </p:nvPicPr>
        <p:blipFill rotWithShape="1">
          <a:blip r:embed="rId2" cstate="screen">
            <a:alphaModFix/>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593649" y="10"/>
            <a:ext cx="3433363" cy="1714490"/>
          </a:xfrm>
          <a:custGeom>
            <a:avLst/>
            <a:gdLst/>
            <a:ahLst/>
            <a:cxnLst/>
            <a:rect l="l" t="t" r="r" b="b"/>
            <a:pathLst>
              <a:path w="3433363" h="1714500">
                <a:moveTo>
                  <a:pt x="254958" y="0"/>
                </a:moveTo>
                <a:lnTo>
                  <a:pt x="3433363" y="0"/>
                </a:lnTo>
                <a:lnTo>
                  <a:pt x="3386734" y="312174"/>
                </a:lnTo>
                <a:lnTo>
                  <a:pt x="3386620" y="312174"/>
                </a:lnTo>
                <a:lnTo>
                  <a:pt x="3177155" y="1714500"/>
                </a:lnTo>
                <a:lnTo>
                  <a:pt x="0" y="1714500"/>
                </a:lnTo>
                <a:close/>
              </a:path>
            </a:pathLst>
          </a:custGeom>
        </p:spPr>
      </p:pic>
      <p:pic>
        <p:nvPicPr>
          <p:cNvPr id="14" name="Grafik 13">
            <a:extLst>
              <a:ext uri="{FF2B5EF4-FFF2-40B4-BE49-F238E27FC236}">
                <a16:creationId xmlns:a16="http://schemas.microsoft.com/office/drawing/2014/main" id="{CD3F245C-CACD-44B0-CA67-0078CF78F533}"/>
              </a:ext>
            </a:extLst>
          </p:cNvPr>
          <p:cNvPicPr>
            <a:picLocks noChangeAspect="1"/>
          </p:cNvPicPr>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l="-44"/>
          <a:stretch/>
        </p:blipFill>
        <p:spPr>
          <a:xfrm>
            <a:off x="338691" y="1714500"/>
            <a:ext cx="3432113" cy="1714500"/>
          </a:xfrm>
          <a:custGeom>
            <a:avLst/>
            <a:gdLst/>
            <a:ahLst/>
            <a:cxnLst/>
            <a:rect l="l" t="t" r="r" b="b"/>
            <a:pathLst>
              <a:path w="3432113" h="1714500">
                <a:moveTo>
                  <a:pt x="254958" y="0"/>
                </a:moveTo>
                <a:lnTo>
                  <a:pt x="3432113" y="0"/>
                </a:lnTo>
                <a:lnTo>
                  <a:pt x="3176018" y="1714500"/>
                </a:lnTo>
                <a:lnTo>
                  <a:pt x="0" y="1714500"/>
                </a:lnTo>
                <a:close/>
              </a:path>
            </a:pathLst>
          </a:custGeom>
        </p:spPr>
      </p:pic>
      <p:pic>
        <p:nvPicPr>
          <p:cNvPr id="6" name="Inhaltsplatzhalter 5" descr="Ein Bild, das Person, draußen, Boden enthält.&#10;&#10;Automatisch generierte Beschreibung">
            <a:extLst>
              <a:ext uri="{FF2B5EF4-FFF2-40B4-BE49-F238E27FC236}">
                <a16:creationId xmlns:a16="http://schemas.microsoft.com/office/drawing/2014/main" id="{219B162B-4144-3397-46BA-7B85C0598F8B}"/>
              </a:ext>
            </a:extLst>
          </p:cNvPr>
          <p:cNvPicPr>
            <a:picLocks noGrp="1" noChangeAspect="1"/>
          </p:cNvPicPr>
          <p:nvPr>
            <p:ph idx="1"/>
          </p:nvPr>
        </p:nvPicPr>
        <p:blipFill rotWithShape="1">
          <a:blip r:embed="rId6" cstate="screen">
            <a:alphaModFix/>
            <a:extLst>
              <a:ext uri="{28A0092B-C50C-407E-A947-70E740481C1C}">
                <a14:useLocalDpi xmlns:a14="http://schemas.microsoft.com/office/drawing/2010/main"/>
              </a:ext>
              <a:ext uri="{837473B0-CC2E-450A-ABE3-18F120FF3D39}">
                <a1611:picAttrSrcUrl xmlns:a1611="http://schemas.microsoft.com/office/drawing/2016/11/main" r:id="rId7"/>
              </a:ext>
            </a:extLst>
          </a:blip>
          <a:srcRect r="-3"/>
          <a:stretch/>
        </p:blipFill>
        <p:spPr>
          <a:xfrm>
            <a:off x="83733" y="3429000"/>
            <a:ext cx="3430976" cy="1714500"/>
          </a:xfrm>
          <a:custGeom>
            <a:avLst/>
            <a:gdLst/>
            <a:ahLst/>
            <a:cxnLst/>
            <a:rect l="l" t="t" r="r" b="b"/>
            <a:pathLst>
              <a:path w="3430976" h="1714500">
                <a:moveTo>
                  <a:pt x="254958" y="0"/>
                </a:moveTo>
                <a:lnTo>
                  <a:pt x="3430976" y="0"/>
                </a:lnTo>
                <a:lnTo>
                  <a:pt x="3174882" y="1714500"/>
                </a:lnTo>
                <a:lnTo>
                  <a:pt x="0" y="1714500"/>
                </a:lnTo>
                <a:close/>
              </a:path>
            </a:pathLst>
          </a:custGeom>
        </p:spPr>
      </p:pic>
      <p:pic>
        <p:nvPicPr>
          <p:cNvPr id="10" name="Grafik 9">
            <a:extLst>
              <a:ext uri="{FF2B5EF4-FFF2-40B4-BE49-F238E27FC236}">
                <a16:creationId xmlns:a16="http://schemas.microsoft.com/office/drawing/2014/main" id="{D201F01B-41ED-87E3-8DBC-3800573F1083}"/>
              </a:ext>
            </a:extLst>
          </p:cNvPr>
          <p:cNvPicPr>
            <a:picLocks noChangeAspect="1"/>
          </p:cNvPicPr>
          <p:nvPr/>
        </p:nvPicPr>
        <p:blipFill rotWithShape="1">
          <a:blip r:embed="rId8" cstate="screen">
            <a:alphaModFix/>
            <a:extLst>
              <a:ext uri="{28A0092B-C50C-407E-A947-70E740481C1C}">
                <a14:useLocalDpi xmlns:a14="http://schemas.microsoft.com/office/drawing/2010/main"/>
              </a:ext>
              <a:ext uri="{837473B0-CC2E-450A-ABE3-18F120FF3D39}">
                <a1611:picAttrSrcUrl xmlns:a1611="http://schemas.microsoft.com/office/drawing/2016/11/main" r:id="rId9"/>
              </a:ext>
            </a:extLst>
          </a:blip>
          <a:srcRect r="-2" b="-2"/>
          <a:stretch/>
        </p:blipFill>
        <p:spPr>
          <a:xfrm>
            <a:off x="-10633" y="5127992"/>
            <a:ext cx="3271564" cy="1730008"/>
          </a:xfrm>
          <a:custGeom>
            <a:avLst/>
            <a:gdLst/>
            <a:ahLst/>
            <a:cxnLst/>
            <a:rect l="l" t="t" r="r" b="b"/>
            <a:pathLst>
              <a:path w="3271564" h="1730008">
                <a:moveTo>
                  <a:pt x="96673" y="0"/>
                </a:moveTo>
                <a:lnTo>
                  <a:pt x="3271564" y="0"/>
                </a:lnTo>
                <a:lnTo>
                  <a:pt x="3013153" y="1730008"/>
                </a:lnTo>
                <a:lnTo>
                  <a:pt x="0" y="1730008"/>
                </a:lnTo>
                <a:lnTo>
                  <a:pt x="0" y="650088"/>
                </a:lnTo>
                <a:close/>
              </a:path>
            </a:pathLst>
          </a:custGeom>
        </p:spPr>
      </p:pic>
      <p:sp>
        <p:nvSpPr>
          <p:cNvPr id="90" name="Isosceles Triangle 30">
            <a:extLst>
              <a:ext uri="{FF2B5EF4-FFF2-40B4-BE49-F238E27FC236}">
                <a16:creationId xmlns:a16="http://schemas.microsoft.com/office/drawing/2014/main" id="{E09C6EA1-A72F-431C-A81E-14B793A28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cxnSp>
        <p:nvCxnSpPr>
          <p:cNvPr id="92" name="Straight Connector 91">
            <a:extLst>
              <a:ext uri="{FF2B5EF4-FFF2-40B4-BE49-F238E27FC236}">
                <a16:creationId xmlns:a16="http://schemas.microsoft.com/office/drawing/2014/main" id="{F335CC31-F319-461D-9045-F34BF78A2F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8712" y="1714500"/>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7BCA152-E42A-42E3-8DE8-3C8B59DCB8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7088" y="3421959"/>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41DA940-D863-420D-A3F8-9F997C09F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950" y="5127992"/>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Isosceles Triangle 30">
            <a:extLst>
              <a:ext uri="{FF2B5EF4-FFF2-40B4-BE49-F238E27FC236}">
                <a16:creationId xmlns:a16="http://schemas.microsoft.com/office/drawing/2014/main" id="{56E4DBE8-15E2-4BA3-B171-C959C9CDF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94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7" name="Textfeld 6">
            <a:extLst>
              <a:ext uri="{FF2B5EF4-FFF2-40B4-BE49-F238E27FC236}">
                <a16:creationId xmlns:a16="http://schemas.microsoft.com/office/drawing/2014/main" id="{90396D30-8923-FBAF-BB3E-16C55E0F771E}"/>
              </a:ext>
            </a:extLst>
          </p:cNvPr>
          <p:cNvSpPr txBox="1"/>
          <p:nvPr/>
        </p:nvSpPr>
        <p:spPr>
          <a:xfrm>
            <a:off x="9307876" y="6870700"/>
            <a:ext cx="2884124" cy="200055"/>
          </a:xfrm>
          <a:prstGeom prst="rect">
            <a:avLst/>
          </a:prstGeom>
          <a:solidFill>
            <a:srgbClr val="000000"/>
          </a:solidFill>
        </p:spPr>
        <p:txBody>
          <a:bodyPr wrap="none" rtlCol="0">
            <a:spAutoFit/>
          </a:bodyPr>
          <a:lstStyle/>
          <a:p>
            <a:pPr algn="r">
              <a:spcAft>
                <a:spcPts val="600"/>
              </a:spcAft>
            </a:pPr>
            <a:r>
              <a:rPr lang="de-DE" sz="700">
                <a:solidFill>
                  <a:srgbClr val="FFFFFF"/>
                </a:solidFill>
              </a:rPr>
              <a:t>"</a:t>
            </a:r>
            <a:r>
              <a:rPr lang="de-DE" sz="700">
                <a:solidFill>
                  <a:srgbClr val="FFFFFF"/>
                </a:solidFill>
                <a:hlinkClick r:id="rId10" tooltip="https://kiwithek.kidsweb.at/index.php/Der_Wiener_Eulenspiegel">
                  <a:extLst>
                    <a:ext uri="{A12FA001-AC4F-418D-AE19-62706E023703}">
                      <ahyp:hlinkClr xmlns:ahyp="http://schemas.microsoft.com/office/drawing/2018/hyperlinkcolor" val="tx"/>
                    </a:ext>
                  </a:extLst>
                </a:hlinkClick>
              </a:rPr>
              <a:t>Dieses Foto</a:t>
            </a:r>
            <a:r>
              <a:rPr lang="de-DE" sz="700">
                <a:solidFill>
                  <a:srgbClr val="FFFFFF"/>
                </a:solidFill>
              </a:rPr>
              <a:t>" von Unbekannter Autor ist lizenziert gemäß </a:t>
            </a:r>
            <a:r>
              <a:rPr lang="de-DE" sz="700">
                <a:solidFill>
                  <a:srgbClr val="FFFFFF"/>
                </a:solidFill>
                <a:hlinkClick r:id="rId11" tooltip="https://creativecommons.org/licenses/by-sa/3.0/">
                  <a:extLst>
                    <a:ext uri="{A12FA001-AC4F-418D-AE19-62706E023703}">
                      <ahyp:hlinkClr xmlns:ahyp="http://schemas.microsoft.com/office/drawing/2018/hyperlinkcolor" val="tx"/>
                    </a:ext>
                  </a:extLst>
                </a:hlinkClick>
              </a:rPr>
              <a:t>CC BY-SA</a:t>
            </a:r>
            <a:endParaRPr lang="de-DE" sz="700">
              <a:solidFill>
                <a:srgbClr val="FFFFFF"/>
              </a:solidFill>
            </a:endParaRPr>
          </a:p>
        </p:txBody>
      </p:sp>
      <p:graphicFrame>
        <p:nvGraphicFramePr>
          <p:cNvPr id="18" name="Textplatzhalter 3">
            <a:extLst>
              <a:ext uri="{FF2B5EF4-FFF2-40B4-BE49-F238E27FC236}">
                <a16:creationId xmlns:a16="http://schemas.microsoft.com/office/drawing/2014/main" id="{01AACAC5-B979-DA49-B47B-519B251D0F9E}"/>
              </a:ext>
            </a:extLst>
          </p:cNvPr>
          <p:cNvGraphicFramePr/>
          <p:nvPr>
            <p:extLst>
              <p:ext uri="{D42A27DB-BD31-4B8C-83A1-F6EECF244321}">
                <p14:modId xmlns:p14="http://schemas.microsoft.com/office/powerpoint/2010/main" val="3803076259"/>
              </p:ext>
            </p:extLst>
          </p:nvPr>
        </p:nvGraphicFramePr>
        <p:xfrm>
          <a:off x="4159225" y="1580828"/>
          <a:ext cx="5114776" cy="466755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3" name="Grafik 2" descr="Ein Bild, das Schrift, Logo, Text, Grafiken enthält.&#10;&#10;Automatisch generierte Beschreibung">
            <a:extLst>
              <a:ext uri="{FF2B5EF4-FFF2-40B4-BE49-F238E27FC236}">
                <a16:creationId xmlns:a16="http://schemas.microsoft.com/office/drawing/2014/main" id="{7D336281-2EE5-1741-93E8-081C4040263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2574773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2" name="Group 21">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23" name="Straight Connector 22">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6"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7" name="Isosceles Triangle 26">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8"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9"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0"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1" name="Isosceles Triangle 30">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p:nvSpPr>
          <p:cNvPr id="2" name="Titel 1">
            <a:extLst>
              <a:ext uri="{FF2B5EF4-FFF2-40B4-BE49-F238E27FC236}">
                <a16:creationId xmlns:a16="http://schemas.microsoft.com/office/drawing/2014/main" id="{977EC78C-95E7-CD19-0A94-7FD9E7DACF63}"/>
              </a:ext>
            </a:extLst>
          </p:cNvPr>
          <p:cNvSpPr>
            <a:spLocks noGrp="1"/>
          </p:cNvSpPr>
          <p:nvPr>
            <p:ph type="title"/>
          </p:nvPr>
        </p:nvSpPr>
        <p:spPr>
          <a:xfrm>
            <a:off x="677334" y="4765972"/>
            <a:ext cx="8596668" cy="1320800"/>
          </a:xfrm>
        </p:spPr>
        <p:txBody>
          <a:bodyPr anchor="ctr">
            <a:normAutofit/>
          </a:bodyPr>
          <a:lstStyle/>
          <a:p>
            <a:r>
              <a:rPr lang="de-DE" sz="4400">
                <a:solidFill>
                  <a:schemeClr val="bg1"/>
                </a:solidFill>
              </a:rPr>
              <a:t>Gliederung</a:t>
            </a:r>
          </a:p>
        </p:txBody>
      </p:sp>
      <p:sp useBgFill="1">
        <p:nvSpPr>
          <p:cNvPr id="33" name="Rectangle 32">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Inhaltsplatzhalter 2">
            <a:extLst>
              <a:ext uri="{FF2B5EF4-FFF2-40B4-BE49-F238E27FC236}">
                <a16:creationId xmlns:a16="http://schemas.microsoft.com/office/drawing/2014/main" id="{5D3A4A21-9D90-0DD7-4A20-39C75FE96738}"/>
              </a:ext>
            </a:extLst>
          </p:cNvPr>
          <p:cNvGraphicFramePr>
            <a:graphicFrameLocks noGrp="1"/>
          </p:cNvGraphicFramePr>
          <p:nvPr>
            <p:ph idx="1"/>
            <p:extLst>
              <p:ext uri="{D42A27DB-BD31-4B8C-83A1-F6EECF244321}">
                <p14:modId xmlns:p14="http://schemas.microsoft.com/office/powerpoint/2010/main" val="3985333699"/>
              </p:ext>
            </p:extLst>
          </p:nvPr>
        </p:nvGraphicFramePr>
        <p:xfrm>
          <a:off x="642938" y="642938"/>
          <a:ext cx="10906125" cy="3286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fik 4" descr="Ein Bild, das Schrift, Logo, Text, Grafiken enthält.&#10;&#10;Automatisch generierte Beschreibung">
            <a:extLst>
              <a:ext uri="{FF2B5EF4-FFF2-40B4-BE49-F238E27FC236}">
                <a16:creationId xmlns:a16="http://schemas.microsoft.com/office/drawing/2014/main" id="{52152652-C70C-89F3-DC91-F4622C8C365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2605562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8" name="Isosceles Triangle 1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2" name="Isosceles Triangle 2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3" name="Isosceles Triangle 2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useBgFill="1">
        <p:nvSpPr>
          <p:cNvPr id="25" name="Rectangle 2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el 1">
            <a:extLst>
              <a:ext uri="{FF2B5EF4-FFF2-40B4-BE49-F238E27FC236}">
                <a16:creationId xmlns:a16="http://schemas.microsoft.com/office/drawing/2014/main" id="{A9FD5FD4-0E52-1A15-7C29-396B3265647F}"/>
              </a:ext>
            </a:extLst>
          </p:cNvPr>
          <p:cNvSpPr>
            <a:spLocks noGrp="1"/>
          </p:cNvSpPr>
          <p:nvPr>
            <p:ph type="title"/>
          </p:nvPr>
        </p:nvSpPr>
        <p:spPr>
          <a:xfrm>
            <a:off x="469509" y="236433"/>
            <a:ext cx="4203045" cy="937405"/>
          </a:xfrm>
        </p:spPr>
        <p:txBody>
          <a:bodyPr vert="horz" lIns="91440" tIns="45720" rIns="91440" bIns="45720" rtlCol="0" anchor="ctr">
            <a:normAutofit/>
          </a:bodyPr>
          <a:lstStyle/>
          <a:p>
            <a:r>
              <a:rPr lang="en-US" sz="3600" dirty="0">
                <a:solidFill>
                  <a:schemeClr val="bg1"/>
                </a:solidFill>
              </a:rPr>
              <a:t>Die Aufgabe</a:t>
            </a:r>
          </a:p>
        </p:txBody>
      </p:sp>
      <p:sp>
        <p:nvSpPr>
          <p:cNvPr id="4" name="Textplatzhalter 3">
            <a:extLst>
              <a:ext uri="{FF2B5EF4-FFF2-40B4-BE49-F238E27FC236}">
                <a16:creationId xmlns:a16="http://schemas.microsoft.com/office/drawing/2014/main" id="{142611D1-E3DA-1A96-9222-EC0C8C2C0322}"/>
              </a:ext>
            </a:extLst>
          </p:cNvPr>
          <p:cNvSpPr>
            <a:spLocks noGrp="1"/>
          </p:cNvSpPr>
          <p:nvPr>
            <p:ph type="body" sz="half" idx="2"/>
          </p:nvPr>
        </p:nvSpPr>
        <p:spPr>
          <a:xfrm>
            <a:off x="189572" y="1271239"/>
            <a:ext cx="4458126" cy="5397189"/>
          </a:xfrm>
        </p:spPr>
        <p:txBody>
          <a:bodyPr vert="horz" lIns="91440" tIns="45720" rIns="91440" bIns="45720" rtlCol="0">
            <a:normAutofit/>
          </a:bodyPr>
          <a:lstStyle/>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Der </a:t>
            </a:r>
            <a:r>
              <a:rPr lang="en-US" sz="1600" dirty="0" err="1">
                <a:solidFill>
                  <a:schemeClr val="bg1"/>
                </a:solidFill>
                <a:latin typeface="Arial" panose="020B0604020202020204" pitchFamily="34" charset="0"/>
                <a:cs typeface="Arial" panose="020B0604020202020204" pitchFamily="34" charset="0"/>
              </a:rPr>
              <a:t>Verband</a:t>
            </a:r>
            <a:r>
              <a:rPr lang="en-US" sz="1600" dirty="0">
                <a:solidFill>
                  <a:schemeClr val="bg1"/>
                </a:solidFill>
                <a:latin typeface="Arial" panose="020B0604020202020204" pitchFamily="34" charset="0"/>
                <a:cs typeface="Arial" panose="020B0604020202020204" pitchFamily="34" charset="0"/>
              </a:rPr>
              <a:t> hat </a:t>
            </a:r>
            <a:r>
              <a:rPr lang="en-US" sz="1600" dirty="0" err="1">
                <a:solidFill>
                  <a:schemeClr val="bg1"/>
                </a:solidFill>
                <a:latin typeface="Arial" panose="020B0604020202020204" pitchFamily="34" charset="0"/>
                <a:cs typeface="Arial" panose="020B0604020202020204" pitchFamily="34" charset="0"/>
              </a:rPr>
              <a:t>sich</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zum</a:t>
            </a:r>
            <a:r>
              <a:rPr lang="en-US" sz="1600" dirty="0">
                <a:solidFill>
                  <a:schemeClr val="bg1"/>
                </a:solidFill>
                <a:latin typeface="Arial" panose="020B0604020202020204" pitchFamily="34" charset="0"/>
                <a:cs typeface="Arial" panose="020B0604020202020204" pitchFamily="34" charset="0"/>
              </a:rPr>
              <a:t> Start </a:t>
            </a:r>
            <a:r>
              <a:rPr lang="en-US" sz="1600" dirty="0" err="1">
                <a:solidFill>
                  <a:schemeClr val="bg1"/>
                </a:solidFill>
                <a:latin typeface="Arial" panose="020B0604020202020204" pitchFamily="34" charset="0"/>
                <a:cs typeface="Arial" panose="020B0604020202020204" pitchFamily="34" charset="0"/>
              </a:rPr>
              <a:t>im</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Jahr</a:t>
            </a:r>
            <a:r>
              <a:rPr lang="en-US" sz="1600" dirty="0">
                <a:solidFill>
                  <a:schemeClr val="bg1"/>
                </a:solidFill>
                <a:latin typeface="Arial" panose="020B0604020202020204" pitchFamily="34" charset="0"/>
                <a:cs typeface="Arial" panose="020B0604020202020204" pitchFamily="34" charset="0"/>
              </a:rPr>
              <a:t> 2013 die Aufgabe </a:t>
            </a:r>
            <a:r>
              <a:rPr lang="en-US" sz="1600" dirty="0" err="1">
                <a:solidFill>
                  <a:schemeClr val="bg1"/>
                </a:solidFill>
                <a:latin typeface="Arial" panose="020B0604020202020204" pitchFamily="34" charset="0"/>
                <a:cs typeface="Arial" panose="020B0604020202020204" pitchFamily="34" charset="0"/>
              </a:rPr>
              <a:t>gegeben</a:t>
            </a:r>
            <a:r>
              <a:rPr lang="en-US" sz="1600" dirty="0">
                <a:solidFill>
                  <a:schemeClr val="bg1"/>
                </a:solidFill>
                <a:latin typeface="Arial" panose="020B0604020202020204" pitchFamily="34" charset="0"/>
                <a:cs typeface="Arial" panose="020B0604020202020204" pitchFamily="34" charset="0"/>
              </a:rPr>
              <a:t>, alle </a:t>
            </a:r>
            <a:r>
              <a:rPr lang="en-US" sz="1600" dirty="0" err="1">
                <a:solidFill>
                  <a:schemeClr val="bg1"/>
                </a:solidFill>
                <a:latin typeface="Arial" panose="020B0604020202020204" pitchFamily="34" charset="0"/>
                <a:cs typeface="Arial" panose="020B0604020202020204" pitchFamily="34" charset="0"/>
              </a:rPr>
              <a:t>Daten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zentral</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zu</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verwalten</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Das </a:t>
            </a:r>
            <a:r>
              <a:rPr lang="en-US" sz="1600" dirty="0" err="1">
                <a:solidFill>
                  <a:schemeClr val="bg1"/>
                </a:solidFill>
                <a:latin typeface="Arial" panose="020B0604020202020204" pitchFamily="34" charset="0"/>
                <a:cs typeface="Arial" panose="020B0604020202020204" pitchFamily="34" charset="0"/>
              </a:rPr>
              <a:t>Ziel</a:t>
            </a:r>
            <a:r>
              <a:rPr lang="en-US" sz="1600" dirty="0">
                <a:solidFill>
                  <a:schemeClr val="bg1"/>
                </a:solidFill>
                <a:latin typeface="Arial" panose="020B0604020202020204" pitchFamily="34" charset="0"/>
                <a:cs typeface="Arial" panose="020B0604020202020204" pitchFamily="34" charset="0"/>
              </a:rPr>
              <a:t> war es, die </a:t>
            </a:r>
            <a:r>
              <a:rPr lang="en-US" sz="1600" dirty="0" err="1">
                <a:solidFill>
                  <a:schemeClr val="bg1"/>
                </a:solidFill>
                <a:latin typeface="Arial" panose="020B0604020202020204" pitchFamily="34" charset="0"/>
                <a:cs typeface="Arial" panose="020B0604020202020204" pitchFamily="34" charset="0"/>
              </a:rPr>
              <a:t>Datenpflege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möglichst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gering</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zu</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halten</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Da der </a:t>
            </a:r>
            <a:r>
              <a:rPr lang="en-US" sz="1600" dirty="0" err="1">
                <a:solidFill>
                  <a:schemeClr val="bg1"/>
                </a:solidFill>
                <a:latin typeface="Arial" panose="020B0604020202020204" pitchFamily="34" charset="0"/>
                <a:cs typeface="Arial" panose="020B0604020202020204" pitchFamily="34" charset="0"/>
              </a:rPr>
              <a:t>Markt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keine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bezahlbaren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Lösungen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bereitstellen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konnte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wurde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eine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einfache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Datenbank</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zusammen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mit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einer</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lokalen</a:t>
            </a:r>
            <a:r>
              <a:rPr lang="en-US" sz="1600" dirty="0">
                <a:solidFill>
                  <a:schemeClr val="bg1"/>
                </a:solidFill>
                <a:latin typeface="Arial" panose="020B0604020202020204" pitchFamily="34" charset="0"/>
                <a:cs typeface="Arial" panose="020B0604020202020204" pitchFamily="34" charset="0"/>
              </a:rPr>
              <a:t> Agentur </a:t>
            </a:r>
            <a:r>
              <a:rPr lang="en-US" sz="1600" dirty="0" err="1">
                <a:solidFill>
                  <a:schemeClr val="bg1"/>
                </a:solidFill>
                <a:latin typeface="Arial" panose="020B0604020202020204" pitchFamily="34" charset="0"/>
                <a:cs typeface="Arial" panose="020B0604020202020204" pitchFamily="34" charset="0"/>
              </a:rPr>
              <a:t>entwickelt</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Zu der Zeit </a:t>
            </a:r>
            <a:r>
              <a:rPr lang="en-US" sz="1600" dirty="0" err="1">
                <a:solidFill>
                  <a:schemeClr val="bg1"/>
                </a:solidFill>
                <a:latin typeface="Arial" panose="020B0604020202020204" pitchFamily="34" charset="0"/>
                <a:cs typeface="Arial" panose="020B0604020202020204" pitchFamily="34" charset="0"/>
              </a:rPr>
              <a:t>wurden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auch</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Drucksachen</a:t>
            </a:r>
            <a:r>
              <a:rPr lang="en-US" sz="1600" dirty="0">
                <a:solidFill>
                  <a:schemeClr val="bg1"/>
                </a:solidFill>
                <a:latin typeface="Arial" panose="020B0604020202020204" pitchFamily="34" charset="0"/>
                <a:cs typeface="Arial" panose="020B0604020202020204" pitchFamily="34" charset="0"/>
              </a:rPr>
              <a:t>,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z. B. das </a:t>
            </a:r>
            <a:r>
              <a:rPr lang="en-US" sz="1600" dirty="0" err="1">
                <a:solidFill>
                  <a:schemeClr val="bg1"/>
                </a:solidFill>
                <a:latin typeface="Arial" panose="020B0604020202020204" pitchFamily="34" charset="0"/>
                <a:cs typeface="Arial" panose="020B0604020202020204" pitchFamily="34" charset="0"/>
              </a:rPr>
              <a:t>Bettenverzeichnis</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direkt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aus</a:t>
            </a:r>
            <a:r>
              <a:rPr lang="en-US" sz="1600" dirty="0">
                <a:solidFill>
                  <a:schemeClr val="bg1"/>
                </a:solidFill>
                <a:latin typeface="Arial" panose="020B0604020202020204" pitchFamily="34" charset="0"/>
                <a:cs typeface="Arial" panose="020B0604020202020204" pitchFamily="34" charset="0"/>
              </a:rPr>
              <a:t> der </a:t>
            </a:r>
            <a:r>
              <a:rPr lang="en-US" sz="1600" dirty="0" err="1">
                <a:solidFill>
                  <a:schemeClr val="bg1"/>
                </a:solidFill>
                <a:latin typeface="Arial" panose="020B0604020202020204" pitchFamily="34" charset="0"/>
                <a:cs typeface="Arial" panose="020B0604020202020204" pitchFamily="34" charset="0"/>
              </a:rPr>
              <a:t>Datenbank</a:t>
            </a:r>
            <a:r>
              <a:rPr lang="en-US" sz="1600" dirty="0">
                <a:solidFill>
                  <a:schemeClr val="bg1"/>
                </a:solidFill>
                <a:latin typeface="Arial" panose="020B0604020202020204" pitchFamily="34" charset="0"/>
                <a:cs typeface="Arial" panose="020B0604020202020204" pitchFamily="34" charset="0"/>
              </a:rPr>
              <a:t> in die </a:t>
            </a:r>
            <a:r>
              <a:rPr lang="en-US" sz="1600" dirty="0" err="1">
                <a:solidFill>
                  <a:schemeClr val="bg1"/>
                </a:solidFill>
                <a:latin typeface="Arial" panose="020B0604020202020204" pitchFamily="34" charset="0"/>
                <a:cs typeface="Arial" panose="020B0604020202020204" pitchFamily="34" charset="0"/>
              </a:rPr>
              <a:t>Layoutprogramme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geladen</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a:t>
            </a:r>
            <a:r>
              <a:rPr lang="en-US" sz="1600" b="1" dirty="0" err="1">
                <a:solidFill>
                  <a:schemeClr val="bg1"/>
                </a:solidFill>
                <a:latin typeface="Arial" panose="020B0604020202020204" pitchFamily="34" charset="0"/>
                <a:cs typeface="Arial" panose="020B0604020202020204" pitchFamily="34" charset="0"/>
              </a:rPr>
              <a:t>Durch</a:t>
            </a:r>
            <a:r>
              <a:rPr lang="en-US" sz="1600" b="1" dirty="0">
                <a:solidFill>
                  <a:schemeClr val="bg1"/>
                </a:solidFill>
                <a:latin typeface="Arial" panose="020B0604020202020204" pitchFamily="34" charset="0"/>
                <a:cs typeface="Arial" panose="020B0604020202020204" pitchFamily="34" charset="0"/>
              </a:rPr>
              <a:t> die </a:t>
            </a:r>
            <a:r>
              <a:rPr lang="en-US" sz="1600" b="1" dirty="0" err="1">
                <a:solidFill>
                  <a:schemeClr val="bg1"/>
                </a:solidFill>
                <a:latin typeface="Arial" panose="020B0604020202020204" pitchFamily="34" charset="0"/>
                <a:cs typeface="Arial" panose="020B0604020202020204" pitchFamily="34" charset="0"/>
              </a:rPr>
              <a:t>Befassung</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mit</a:t>
            </a:r>
            <a:r>
              <a:rPr lang="en-US" sz="1600" b="1" dirty="0">
                <a:solidFill>
                  <a:schemeClr val="bg1"/>
                </a:solidFill>
                <a:latin typeface="Arial" panose="020B0604020202020204" pitchFamily="34" charset="0"/>
                <a:cs typeface="Arial" panose="020B0604020202020204" pitchFamily="34" charset="0"/>
              </a:rPr>
              <a:t> der </a:t>
            </a:r>
            <a:r>
              <a:rPr lang="en-US" sz="1600" b="1" dirty="0" err="1">
                <a:solidFill>
                  <a:schemeClr val="bg1"/>
                </a:solidFill>
                <a:latin typeface="Arial" panose="020B0604020202020204" pitchFamily="34" charset="0"/>
                <a:cs typeface="Arial" panose="020B0604020202020204" pitchFamily="34" charset="0"/>
              </a:rPr>
              <a:t>eigenen</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Datenbank</a:t>
            </a:r>
            <a:r>
              <a:rPr lang="en-US" sz="1600" b="1" dirty="0">
                <a:solidFill>
                  <a:schemeClr val="bg1"/>
                </a:solidFill>
                <a:latin typeface="Arial" panose="020B0604020202020204" pitchFamily="34" charset="0"/>
                <a:cs typeface="Arial" panose="020B0604020202020204" pitchFamily="34" charset="0"/>
              </a:rPr>
              <a:t> und </a:t>
            </a:r>
            <a:r>
              <a:rPr lang="en-US" sz="1600" b="1" dirty="0" err="1">
                <a:solidFill>
                  <a:schemeClr val="bg1"/>
                </a:solidFill>
                <a:latin typeface="Arial" panose="020B0604020202020204" pitchFamily="34" charset="0"/>
                <a:cs typeface="Arial" panose="020B0604020202020204" pitchFamily="34" charset="0"/>
              </a:rPr>
              <a:t>deren</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Möglichkeiten</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haben</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wir</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begriffen</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wie</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uns</a:t>
            </a:r>
            <a:r>
              <a:rPr lang="en-US" sz="1600" b="1" dirty="0">
                <a:solidFill>
                  <a:schemeClr val="bg1"/>
                </a:solidFill>
                <a:latin typeface="Arial" panose="020B0604020202020204" pitchFamily="34" charset="0"/>
                <a:cs typeface="Arial" panose="020B0604020202020204" pitchFamily="34" charset="0"/>
              </a:rPr>
              <a:t> die Technik </a:t>
            </a:r>
            <a:r>
              <a:rPr lang="en-US" sz="1600" b="1" dirty="0" err="1">
                <a:solidFill>
                  <a:schemeClr val="bg1"/>
                </a:solidFill>
                <a:latin typeface="Arial" panose="020B0604020202020204" pitchFamily="34" charset="0"/>
                <a:cs typeface="Arial" panose="020B0604020202020204" pitchFamily="34" charset="0"/>
              </a:rPr>
              <a:t>helfen</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kann</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unseren</a:t>
            </a:r>
            <a:r>
              <a:rPr lang="en-US" sz="1600" b="1" dirty="0">
                <a:solidFill>
                  <a:schemeClr val="bg1"/>
                </a:solidFill>
                <a:latin typeface="Arial" panose="020B0604020202020204" pitchFamily="34" charset="0"/>
                <a:cs typeface="Arial" panose="020B0604020202020204" pitchFamily="34" charset="0"/>
              </a:rPr>
              <a:t> Content in der </a:t>
            </a:r>
            <a:r>
              <a:rPr lang="en-US" sz="1600" b="1" dirty="0" err="1">
                <a:solidFill>
                  <a:schemeClr val="bg1"/>
                </a:solidFill>
                <a:latin typeface="Arial" panose="020B0604020202020204" pitchFamily="34" charset="0"/>
                <a:cs typeface="Arial" panose="020B0604020202020204" pitchFamily="34" charset="0"/>
              </a:rPr>
              <a:t>Breite</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besser</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zu</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nutzen</a:t>
            </a:r>
            <a:r>
              <a:rPr lang="en-US" sz="1600" b="1" dirty="0">
                <a:solidFill>
                  <a:schemeClr val="bg1"/>
                </a:solidFill>
                <a:latin typeface="Arial" panose="020B0604020202020204" pitchFamily="34" charset="0"/>
                <a:cs typeface="Arial" panose="020B0604020202020204" pitchFamily="34" charset="0"/>
              </a:rPr>
              <a:t>.«</a:t>
            </a:r>
          </a:p>
        </p:txBody>
      </p:sp>
      <p:pic>
        <p:nvPicPr>
          <p:cNvPr id="8" name="Bildplatzhalter 7">
            <a:extLst>
              <a:ext uri="{FF2B5EF4-FFF2-40B4-BE49-F238E27FC236}">
                <a16:creationId xmlns:a16="http://schemas.microsoft.com/office/drawing/2014/main" id="{55B434FA-0222-3146-6EA2-F27611AD1080}"/>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3305" b="7514"/>
          <a:stretch/>
        </p:blipFill>
        <p:spPr>
          <a:xfrm>
            <a:off x="6096001" y="1129231"/>
            <a:ext cx="5143500" cy="4587022"/>
          </a:xfrm>
          <a:prstGeom prst="rect">
            <a:avLst/>
          </a:prstGeom>
        </p:spPr>
      </p:pic>
      <p:sp>
        <p:nvSpPr>
          <p:cNvPr id="31" name="Isosceles Triangle 3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3" name="Grafik 2" descr="Ein Bild, das Schrift, Logo, Text, Grafiken enthält.&#10;&#10;Automatisch generierte Beschreibung">
            <a:extLst>
              <a:ext uri="{FF2B5EF4-FFF2-40B4-BE49-F238E27FC236}">
                <a16:creationId xmlns:a16="http://schemas.microsoft.com/office/drawing/2014/main" id="{8E7F1C09-5072-BF6D-631B-761B79A64D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99705">
            <a:off x="10639711" y="169587"/>
            <a:ext cx="1390357" cy="1351375"/>
          </a:xfrm>
          <a:prstGeom prst="rect">
            <a:avLst/>
          </a:prstGeom>
        </p:spPr>
      </p:pic>
    </p:spTree>
    <p:extLst>
      <p:ext uri="{BB962C8B-B14F-4D97-AF65-F5344CB8AC3E}">
        <p14:creationId xmlns:p14="http://schemas.microsoft.com/office/powerpoint/2010/main" val="3688576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6" name="Isosceles Triangle 1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 name="Isosceles Triangle 1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1" name="Isosceles Triangle 2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pic>
        <p:nvPicPr>
          <p:cNvPr id="6" name="Inhaltsplatzhalter 5" descr="Ein Bild, das Person, drinnen, Linie, mehrere enthält.&#10;&#10;Automatisch generierte Beschreibung">
            <a:extLst>
              <a:ext uri="{FF2B5EF4-FFF2-40B4-BE49-F238E27FC236}">
                <a16:creationId xmlns:a16="http://schemas.microsoft.com/office/drawing/2014/main" id="{75840ABF-2A86-DF20-6416-5596FB785F23}"/>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75263D78-4CB7-7FC3-EFE5-5C29CC8DDA92}"/>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sz="3600" dirty="0"/>
              <a:t>DACH KG</a:t>
            </a:r>
          </a:p>
        </p:txBody>
      </p:sp>
      <p:sp>
        <p:nvSpPr>
          <p:cNvPr id="4" name="Textplatzhalter 3">
            <a:extLst>
              <a:ext uri="{FF2B5EF4-FFF2-40B4-BE49-F238E27FC236}">
                <a16:creationId xmlns:a16="http://schemas.microsoft.com/office/drawing/2014/main" id="{E411C808-CA94-974F-BAB1-082254491D7E}"/>
              </a:ext>
            </a:extLst>
          </p:cNvPr>
          <p:cNvSpPr>
            <a:spLocks noGrp="1"/>
          </p:cNvSpPr>
          <p:nvPr>
            <p:ph type="body" sz="half" idx="2"/>
          </p:nvPr>
        </p:nvSpPr>
        <p:spPr>
          <a:xfrm>
            <a:off x="677333" y="1416205"/>
            <a:ext cx="4340715" cy="5062654"/>
          </a:xfrm>
        </p:spPr>
        <p:txBody>
          <a:bodyPr vert="horz" lIns="91440" tIns="45720" rIns="91440" bIns="45720" rtlCol="0">
            <a:normAutofit/>
          </a:bodyPr>
          <a:lstStyle/>
          <a:p>
            <a:pPr marL="285750" indent="-285750">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rPr>
              <a:t>In 2017 </a:t>
            </a:r>
            <a:r>
              <a:rPr lang="en-US" sz="1600" dirty="0" err="1">
                <a:latin typeface="Arial" panose="020B0604020202020204" pitchFamily="34" charset="0"/>
                <a:cs typeface="Arial" panose="020B0604020202020204" pitchFamily="34" charset="0"/>
              </a:rPr>
              <a:t>ergab</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dann</a:t>
            </a:r>
            <a:r>
              <a:rPr lang="en-US" sz="1600" dirty="0">
                <a:latin typeface="Arial" panose="020B0604020202020204" pitchFamily="34" charset="0"/>
                <a:cs typeface="Arial" panose="020B0604020202020204" pitchFamily="34" charset="0"/>
              </a:rPr>
              <a:t> die </a:t>
            </a:r>
            <a:r>
              <a:rPr lang="en-US" sz="1600" dirty="0" err="1">
                <a:latin typeface="Arial" panose="020B0604020202020204" pitchFamily="34" charset="0"/>
                <a:cs typeface="Arial" panose="020B0604020202020204" pitchFamily="34" charset="0"/>
              </a:rPr>
              <a:t>Möglichkeit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Mitwirkung</a:t>
            </a:r>
            <a:r>
              <a:rPr lang="en-US" sz="1600" dirty="0">
                <a:latin typeface="Arial" panose="020B0604020202020204" pitchFamily="34" charset="0"/>
                <a:cs typeface="Arial" panose="020B0604020202020204" pitchFamily="34" charset="0"/>
              </a:rPr>
              <a:t> an der DACH KG</a:t>
            </a:r>
          </a:p>
          <a:p>
            <a:pPr marL="285750" indent="-285750">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rPr>
              <a:t>DACH </a:t>
            </a:r>
            <a:r>
              <a:rPr lang="en-US" sz="1600" dirty="0" err="1">
                <a:latin typeface="Arial" panose="020B0604020202020204" pitchFamily="34" charset="0"/>
                <a:cs typeface="Arial" panose="020B0604020202020204" pitchFamily="34" charset="0"/>
              </a:rPr>
              <a:t>steht</a:t>
            </a:r>
            <a:r>
              <a:rPr lang="en-US" sz="1600" dirty="0">
                <a:latin typeface="Arial" panose="020B0604020202020204" pitchFamily="34" charset="0"/>
                <a:cs typeface="Arial" panose="020B0604020202020204" pitchFamily="34" charset="0"/>
              </a:rPr>
              <a:t> für Deutschland (D), </a:t>
            </a:r>
            <a:r>
              <a:rPr lang="en-US" sz="1600" dirty="0" err="1">
                <a:latin typeface="Arial" panose="020B0604020202020204" pitchFamily="34" charset="0"/>
                <a:cs typeface="Arial" panose="020B0604020202020204" pitchFamily="34" charset="0"/>
              </a:rPr>
              <a:t>Österreich</a:t>
            </a:r>
            <a:r>
              <a:rPr lang="en-US" sz="1600" dirty="0">
                <a:latin typeface="Arial" panose="020B0604020202020204" pitchFamily="34" charset="0"/>
                <a:cs typeface="Arial" panose="020B0604020202020204" pitchFamily="34" charset="0"/>
              </a:rPr>
              <a:t> (A) und Schweiz (CH) – </a:t>
            </a:r>
            <a:r>
              <a:rPr lang="en-US" sz="1600" dirty="0" err="1">
                <a:latin typeface="Arial" panose="020B0604020202020204" pitchFamily="34" charset="0"/>
                <a:cs typeface="Arial" panose="020B0604020202020204" pitchFamily="34" charset="0"/>
              </a:rPr>
              <a:t>dabei</a:t>
            </a:r>
            <a:r>
              <a:rPr lang="en-US" sz="1600" dirty="0">
                <a:latin typeface="Arial" panose="020B0604020202020204" pitchFamily="34" charset="0"/>
                <a:cs typeface="Arial" panose="020B0604020202020204" pitchFamily="34" charset="0"/>
              </a:rPr>
              <a:t> war </a:t>
            </a:r>
            <a:r>
              <a:rPr lang="en-US" sz="1600" dirty="0" err="1">
                <a:latin typeface="Arial" panose="020B0604020202020204" pitchFamily="34" charset="0"/>
                <a:cs typeface="Arial" panose="020B0604020202020204" pitchFamily="34" charset="0"/>
              </a:rPr>
              <a:t>auch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Südtirol</a:t>
            </a:r>
            <a:endParaRPr lang="en-US" sz="16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rPr>
              <a:t>KG </a:t>
            </a:r>
            <a:r>
              <a:rPr lang="en-US" sz="1600" dirty="0" err="1">
                <a:latin typeface="Arial" panose="020B0604020202020204" pitchFamily="34" charset="0"/>
                <a:cs typeface="Arial" panose="020B0604020202020204" pitchFamily="34" charset="0"/>
              </a:rPr>
              <a:t>steht</a:t>
            </a:r>
            <a:r>
              <a:rPr lang="en-US" sz="1600" dirty="0">
                <a:latin typeface="Arial" panose="020B0604020202020204" pitchFamily="34" charset="0"/>
                <a:cs typeface="Arial" panose="020B0604020202020204" pitchFamily="34" charset="0"/>
              </a:rPr>
              <a:t> für Knowledge Graph, </a:t>
            </a:r>
            <a:r>
              <a:rPr lang="en-US" sz="1600" dirty="0" err="1">
                <a:latin typeface="Arial" panose="020B0604020202020204" pitchFamily="34" charset="0"/>
                <a:cs typeface="Arial" panose="020B0604020202020204" pitchFamily="34" charset="0"/>
              </a:rPr>
              <a:t>eine</a:t>
            </a:r>
            <a:r>
              <a:rPr lang="en-US" sz="1600" dirty="0">
                <a:latin typeface="Arial" panose="020B0604020202020204" pitchFamily="34" charset="0"/>
                <a:cs typeface="Arial" panose="020B0604020202020204" pitchFamily="34" charset="0"/>
              </a:rPr>
              <a:t> 2012 von Google </a:t>
            </a:r>
            <a:r>
              <a:rPr lang="en-US" sz="1600" dirty="0" err="1">
                <a:latin typeface="Arial" panose="020B0604020202020204" pitchFamily="34" charset="0"/>
                <a:cs typeface="Arial" panose="020B0604020202020204" pitchFamily="34" charset="0"/>
              </a:rPr>
              <a:t>als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Netzwerk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organisierte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Wissensbasis</a:t>
            </a:r>
            <a:r>
              <a:rPr lang="en-US" sz="1600" dirty="0">
                <a:latin typeface="Arial" panose="020B0604020202020204" pitchFamily="34" charset="0"/>
                <a:cs typeface="Arial" panose="020B0604020202020204" pitchFamily="34" charset="0"/>
              </a:rPr>
              <a:t>, um z. B. für Google Home und </a:t>
            </a:r>
            <a:r>
              <a:rPr lang="en-US" sz="1600" dirty="0" err="1">
                <a:latin typeface="Arial" panose="020B0604020202020204" pitchFamily="34" charset="0"/>
                <a:cs typeface="Arial" panose="020B0604020202020204" pitchFamily="34" charset="0"/>
              </a:rPr>
              <a:t>andere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Sprachassistenten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lesbar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machen</a:t>
            </a:r>
            <a:endParaRPr lang="en-US" sz="16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rPr>
              <a:t>Die </a:t>
            </a:r>
            <a:r>
              <a:rPr lang="en-US" sz="1600" dirty="0" err="1">
                <a:latin typeface="Arial" panose="020B0604020202020204" pitchFamily="34" charset="0"/>
                <a:cs typeface="Arial" panose="020B0604020202020204" pitchFamily="34" charset="0"/>
              </a:rPr>
              <a:t>Zusammenarbeit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mit</a:t>
            </a:r>
            <a:r>
              <a:rPr lang="en-US" sz="1600" dirty="0">
                <a:latin typeface="Arial" panose="020B0604020202020204" pitchFamily="34" charset="0"/>
                <a:cs typeface="Arial" panose="020B0604020202020204" pitchFamily="34" charset="0"/>
              </a:rPr>
              <a:t> der </a:t>
            </a:r>
            <a:r>
              <a:rPr lang="en-US" sz="1600" dirty="0" err="1">
                <a:latin typeface="Arial" panose="020B0604020202020204" pitchFamily="34" charset="0"/>
                <a:cs typeface="Arial" panose="020B0604020202020204" pitchFamily="34" charset="0"/>
              </a:rPr>
              <a:t>Vielzahl</a:t>
            </a:r>
            <a:r>
              <a:rPr lang="en-US" sz="1600" dirty="0">
                <a:latin typeface="Arial" panose="020B0604020202020204" pitchFamily="34" charset="0"/>
                <a:cs typeface="Arial" panose="020B0604020202020204" pitchFamily="34" charset="0"/>
              </a:rPr>
              <a:t> an </a:t>
            </a:r>
            <a:r>
              <a:rPr lang="en-US" sz="1600" dirty="0" err="1">
                <a:latin typeface="Arial" panose="020B0604020202020204" pitchFamily="34" charset="0"/>
                <a:cs typeface="Arial" panose="020B0604020202020204" pitchFamily="34" charset="0"/>
              </a:rPr>
              <a:t>Spezialist:innen</a:t>
            </a:r>
            <a:r>
              <a:rPr lang="en-US" sz="1600" dirty="0">
                <a:latin typeface="Arial" panose="020B0604020202020204" pitchFamily="34" charset="0"/>
                <a:cs typeface="Arial" panose="020B0604020202020204" pitchFamily="34" charset="0"/>
              </a:rPr>
              <a:t> hat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einer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Vertiefung</a:t>
            </a:r>
            <a:r>
              <a:rPr lang="en-US" sz="1600" dirty="0">
                <a:latin typeface="Arial" panose="020B0604020202020204" pitchFamily="34" charset="0"/>
                <a:cs typeface="Arial" panose="020B0604020202020204" pitchFamily="34" charset="0"/>
              </a:rPr>
              <a:t> des </a:t>
            </a:r>
            <a:r>
              <a:rPr lang="en-US" sz="1600" dirty="0" err="1">
                <a:latin typeface="Arial" panose="020B0604020202020204" pitchFamily="34" charset="0"/>
                <a:cs typeface="Arial" panose="020B0604020202020204" pitchFamily="34" charset="0"/>
              </a:rPr>
              <a:t>Wissens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beigetragen</a:t>
            </a:r>
            <a:r>
              <a:rPr lang="en-US" sz="1600" dirty="0">
                <a:latin typeface="Arial" panose="020B0604020202020204" pitchFamily="34" charset="0"/>
                <a:cs typeface="Arial" panose="020B0604020202020204" pitchFamily="34" charset="0"/>
              </a:rPr>
              <a:t> und war </a:t>
            </a:r>
            <a:r>
              <a:rPr lang="en-US" sz="1600" dirty="0" err="1">
                <a:latin typeface="Arial" panose="020B0604020202020204" pitchFamily="34" charset="0"/>
                <a:cs typeface="Arial" panose="020B0604020202020204" pitchFamily="34" charset="0"/>
              </a:rPr>
              <a:t>eine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gute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Bestätigung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unseres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eingeschlagenen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Wegs</a:t>
            </a:r>
            <a:endParaRPr lang="en-US" sz="16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rPr>
              <a:t>In </a:t>
            </a:r>
            <a:r>
              <a:rPr lang="en-US" sz="1600" dirty="0" err="1">
                <a:latin typeface="Arial" panose="020B0604020202020204" pitchFamily="34" charset="0"/>
                <a:cs typeface="Arial" panose="020B0604020202020204" pitchFamily="34" charset="0"/>
              </a:rPr>
              <a:t>dieser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Funktion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erfolgte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auch</a:t>
            </a:r>
            <a:r>
              <a:rPr lang="en-US" sz="1600" dirty="0">
                <a:latin typeface="Arial" panose="020B0604020202020204" pitchFamily="34" charset="0"/>
                <a:cs typeface="Arial" panose="020B0604020202020204" pitchFamily="34" charset="0"/>
              </a:rPr>
              <a:t> die </a:t>
            </a:r>
            <a:r>
              <a:rPr lang="en-US" sz="1600" dirty="0" err="1">
                <a:latin typeface="Arial" panose="020B0604020202020204" pitchFamily="34" charset="0"/>
                <a:cs typeface="Arial" panose="020B0604020202020204" pitchFamily="34" charset="0"/>
              </a:rPr>
              <a:t>Mitwirkung</a:t>
            </a:r>
            <a:r>
              <a:rPr lang="en-US" sz="1600" dirty="0">
                <a:latin typeface="Arial" panose="020B0604020202020204" pitchFamily="34" charset="0"/>
                <a:cs typeface="Arial" panose="020B0604020202020204" pitchFamily="34" charset="0"/>
              </a:rPr>
              <a:t> an der </a:t>
            </a:r>
            <a:r>
              <a:rPr lang="en-US" sz="1600" dirty="0" err="1">
                <a:latin typeface="Arial" panose="020B0604020202020204" pitchFamily="34" charset="0"/>
                <a:cs typeface="Arial" panose="020B0604020202020204" pitchFamily="34" charset="0"/>
              </a:rPr>
              <a:t>Landeslösung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NiedersachsenHUB</a:t>
            </a:r>
            <a:r>
              <a:rPr lang="en-US" sz="1600" dirty="0">
                <a:latin typeface="Arial" panose="020B0604020202020204" pitchFamily="34" charset="0"/>
                <a:cs typeface="Arial" panose="020B0604020202020204" pitchFamily="34" charset="0"/>
              </a:rPr>
              <a:t>« und bis </a:t>
            </a:r>
            <a:r>
              <a:rPr lang="en-US" sz="1600" dirty="0" err="1">
                <a:latin typeface="Arial" panose="020B0604020202020204" pitchFamily="34" charset="0"/>
                <a:cs typeface="Arial" panose="020B0604020202020204" pitchFamily="34" charset="0"/>
              </a:rPr>
              <a:t>heute</a:t>
            </a:r>
            <a:r>
              <a:rPr lang="en-US" sz="1600" dirty="0">
                <a:latin typeface="Arial" panose="020B0604020202020204" pitchFamily="34" charset="0"/>
                <a:cs typeface="Arial" panose="020B0604020202020204" pitchFamily="34" charset="0"/>
              </a:rPr>
              <a:t> die </a:t>
            </a:r>
            <a:r>
              <a:rPr lang="en-US" sz="1600" dirty="0" err="1">
                <a:latin typeface="Arial" panose="020B0604020202020204" pitchFamily="34" charset="0"/>
                <a:cs typeface="Arial" panose="020B0604020202020204" pitchFamily="34" charset="0"/>
              </a:rPr>
              <a:t>Begleitung</a:t>
            </a:r>
            <a:r>
              <a:rPr lang="en-US" sz="1600" dirty="0">
                <a:latin typeface="Arial" panose="020B0604020202020204" pitchFamily="34" charset="0"/>
                <a:cs typeface="Arial" panose="020B0604020202020204" pitchFamily="34" charset="0"/>
              </a:rPr>
              <a:t> der </a:t>
            </a:r>
            <a:r>
              <a:rPr lang="en-US" sz="1600" dirty="0" err="1">
                <a:latin typeface="Arial" panose="020B0604020202020204" pitchFamily="34" charset="0"/>
                <a:cs typeface="Arial" panose="020B0604020202020204" pitchFamily="34" charset="0"/>
              </a:rPr>
              <a:t>Tourismusmarketing</a:t>
            </a:r>
            <a:r>
              <a:rPr lang="en-US" sz="1600" dirty="0">
                <a:latin typeface="Arial" panose="020B0604020202020204" pitchFamily="34" charset="0"/>
                <a:cs typeface="Arial" panose="020B0604020202020204" pitchFamily="34" charset="0"/>
              </a:rPr>
              <a:t> Niedersachsen GmbH in der ODTA</a:t>
            </a:r>
          </a:p>
        </p:txBody>
      </p:sp>
      <p:cxnSp>
        <p:nvCxnSpPr>
          <p:cNvPr id="23" name="Straight Connector 2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pic>
        <p:nvPicPr>
          <p:cNvPr id="3" name="Grafik 2" descr="Ein Bild, das Schrift, Logo, Text, Grafiken enthält.&#10;&#10;Automatisch generierte Beschreibung">
            <a:extLst>
              <a:ext uri="{FF2B5EF4-FFF2-40B4-BE49-F238E27FC236}">
                <a16:creationId xmlns:a16="http://schemas.microsoft.com/office/drawing/2014/main" id="{C60E5C90-669B-3698-1DC8-D4ECAD4E3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146508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4259C4-7BA0-2AED-B0EC-08650493CE16}"/>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4269854" y="-1852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itel 2">
            <a:extLst>
              <a:ext uri="{FF2B5EF4-FFF2-40B4-BE49-F238E27FC236}">
                <a16:creationId xmlns:a16="http://schemas.microsoft.com/office/drawing/2014/main" id="{EC000A2F-78A9-18E2-8382-E67CB4C7FF78}"/>
              </a:ext>
            </a:extLst>
          </p:cNvPr>
          <p:cNvSpPr>
            <a:spLocks noGrp="1"/>
          </p:cNvSpPr>
          <p:nvPr>
            <p:ph type="title"/>
          </p:nvPr>
        </p:nvSpPr>
        <p:spPr>
          <a:xfrm>
            <a:off x="677333" y="609600"/>
            <a:ext cx="3851123" cy="1320800"/>
          </a:xfrm>
        </p:spPr>
        <p:txBody>
          <a:bodyPr>
            <a:normAutofit/>
          </a:bodyPr>
          <a:lstStyle/>
          <a:p>
            <a:r>
              <a:rPr lang="de-DE" dirty="0"/>
              <a:t>Mein</a:t>
            </a:r>
            <a:r>
              <a:rPr lang="de-DE" b="1" i="1" dirty="0">
                <a:effectLst/>
                <a:latin typeface="Arial Narrow" panose="020B0604020202020204" pitchFamily="34" charset="0"/>
                <a:cs typeface="Arial Narrow" panose="020B0604020202020204" pitchFamily="34" charset="0"/>
              </a:rPr>
              <a:t> </a:t>
            </a:r>
            <a:r>
              <a:rPr lang="de-DE" dirty="0"/>
              <a:t>Traum</a:t>
            </a:r>
          </a:p>
        </p:txBody>
      </p:sp>
      <p:sp>
        <p:nvSpPr>
          <p:cNvPr id="5" name="Inhaltsplatzhalter 4">
            <a:extLst>
              <a:ext uri="{FF2B5EF4-FFF2-40B4-BE49-F238E27FC236}">
                <a16:creationId xmlns:a16="http://schemas.microsoft.com/office/drawing/2014/main" id="{C04C2BFF-EFBD-36CB-6AB0-FB4183557796}"/>
              </a:ext>
            </a:extLst>
          </p:cNvPr>
          <p:cNvSpPr>
            <a:spLocks noGrp="1"/>
          </p:cNvSpPr>
          <p:nvPr>
            <p:ph idx="1"/>
          </p:nvPr>
        </p:nvSpPr>
        <p:spPr>
          <a:xfrm>
            <a:off x="677334" y="2160589"/>
            <a:ext cx="3851122" cy="3880773"/>
          </a:xfrm>
        </p:spPr>
        <p:txBody>
          <a:bodyPr>
            <a:normAutofit/>
          </a:bodyPr>
          <a:lstStyle/>
          <a:p>
            <a:pPr>
              <a:buFont typeface="Arial" panose="020B0604020202020204" pitchFamily="34" charset="0"/>
              <a:buChar char="•"/>
            </a:pPr>
            <a:r>
              <a:rPr lang="de-DE" sz="2000" dirty="0">
                <a:effectLst/>
                <a:latin typeface="Arial Narrow" panose="020B0604020202020204" pitchFamily="34" charset="0"/>
                <a:cs typeface="Arial Narrow" panose="020B0604020202020204" pitchFamily="34" charset="0"/>
              </a:rPr>
              <a:t>In naher Zukunft zieht sich Google alle Daten aus dem Knowledge Graph der DZT und aktualisiert damit die Business-Profile der Betriebe für Maps und weitere Dienste.</a:t>
            </a:r>
            <a:endParaRPr lang="de-DE" sz="2000" dirty="0">
              <a:latin typeface="Arial Narrow" panose="020B0604020202020204" pitchFamily="34" charset="0"/>
              <a:cs typeface="Arial Narrow" panose="020B0604020202020204" pitchFamily="34" charset="0"/>
            </a:endParaRPr>
          </a:p>
          <a:p>
            <a:pPr>
              <a:buFont typeface="Arial" panose="020B0604020202020204" pitchFamily="34" charset="0"/>
              <a:buChar char="•"/>
            </a:pPr>
            <a:r>
              <a:rPr lang="de-DE" sz="2000" dirty="0">
                <a:effectLst/>
                <a:latin typeface="Arial Narrow" panose="020B0604020202020204" pitchFamily="34" charset="0"/>
                <a:cs typeface="Arial Narrow" panose="020B0604020202020204" pitchFamily="34" charset="0"/>
              </a:rPr>
              <a:t>Kein Betrieb muss mehr seine Stammdaten bei Google selber pflegen.</a:t>
            </a:r>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8" name="Textfeld 7">
            <a:extLst>
              <a:ext uri="{FF2B5EF4-FFF2-40B4-BE49-F238E27FC236}">
                <a16:creationId xmlns:a16="http://schemas.microsoft.com/office/drawing/2014/main" id="{2B71BAA7-1773-6FEE-BF35-1BF7FAAD2EC8}"/>
              </a:ext>
            </a:extLst>
          </p:cNvPr>
          <p:cNvSpPr txBox="1"/>
          <p:nvPr/>
        </p:nvSpPr>
        <p:spPr>
          <a:xfrm>
            <a:off x="4269854" y="6858000"/>
            <a:ext cx="7922146" cy="230832"/>
          </a:xfrm>
          <a:prstGeom prst="rect">
            <a:avLst/>
          </a:prstGeom>
          <a:noFill/>
        </p:spPr>
        <p:txBody>
          <a:bodyPr wrap="square" rtlCol="0">
            <a:spAutoFit/>
          </a:bodyPr>
          <a:lstStyle/>
          <a:p>
            <a:r>
              <a:rPr lang="de-DE" sz="900"/>
              <a:t>"</a:t>
            </a:r>
            <a:r>
              <a:rPr lang="de-DE" sz="900">
                <a:hlinkClick r:id="rId4" tooltip="https://www.flickr.com/photos/nbhattac/8087793186"/>
              </a:rPr>
              <a:t>Dieses Foto</a:t>
            </a:r>
            <a:r>
              <a:rPr lang="de-DE" sz="900"/>
              <a:t>" von Unbekannter Autor ist lizenziert gemäß </a:t>
            </a:r>
            <a:r>
              <a:rPr lang="de-DE" sz="900">
                <a:hlinkClick r:id="rId5" tooltip="https://creativecommons.org/licenses/by-nc-nd/3.0/"/>
              </a:rPr>
              <a:t>CC BY-NC-ND</a:t>
            </a:r>
            <a:endParaRPr lang="de-DE" sz="900"/>
          </a:p>
        </p:txBody>
      </p:sp>
      <p:pic>
        <p:nvPicPr>
          <p:cNvPr id="2" name="Grafik 1" descr="Ein Bild, das Schrift, Logo, Text, Grafiken enthält.&#10;&#10;Automatisch generierte Beschreibung">
            <a:extLst>
              <a:ext uri="{FF2B5EF4-FFF2-40B4-BE49-F238E27FC236}">
                <a16:creationId xmlns:a16="http://schemas.microsoft.com/office/drawing/2014/main" id="{80DA5CCF-0F8B-E5A0-2C0C-72AD36EBFB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299705">
            <a:off x="10641266" y="5217090"/>
            <a:ext cx="1390357" cy="1351375"/>
          </a:xfrm>
          <a:prstGeom prst="rect">
            <a:avLst/>
          </a:prstGeom>
        </p:spPr>
      </p:pic>
    </p:spTree>
    <p:extLst>
      <p:ext uri="{BB962C8B-B14F-4D97-AF65-F5344CB8AC3E}">
        <p14:creationId xmlns:p14="http://schemas.microsoft.com/office/powerpoint/2010/main" val="31175996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7" name="Straight Connector 16">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1" name="Isosceles Triangle 20">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2"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3"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4"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5" name="Isosceles Triangle 24">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6" name="Isosceles Triangle 25">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useBgFill="1">
        <p:nvSpPr>
          <p:cNvPr id="28" name="Rectangle 27">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el 1">
            <a:extLst>
              <a:ext uri="{FF2B5EF4-FFF2-40B4-BE49-F238E27FC236}">
                <a16:creationId xmlns:a16="http://schemas.microsoft.com/office/drawing/2014/main" id="{5F9CEF7E-BD48-DE42-01B0-35EC27E9EBB3}"/>
              </a:ext>
            </a:extLst>
          </p:cNvPr>
          <p:cNvSpPr>
            <a:spLocks noGrp="1"/>
          </p:cNvSpPr>
          <p:nvPr>
            <p:ph type="title"/>
          </p:nvPr>
        </p:nvSpPr>
        <p:spPr>
          <a:xfrm>
            <a:off x="1151116" y="1095041"/>
            <a:ext cx="5337014" cy="1320800"/>
          </a:xfrm>
        </p:spPr>
        <p:txBody>
          <a:bodyPr vert="horz" lIns="91440" tIns="45720" rIns="91440" bIns="45720" rtlCol="0" anchor="ctr">
            <a:normAutofit/>
          </a:bodyPr>
          <a:lstStyle/>
          <a:p>
            <a:r>
              <a:rPr lang="en-US" sz="3300" dirty="0" err="1"/>
              <a:t>Professionalisierung</a:t>
            </a:r>
            <a:r>
              <a:rPr lang="en-US" sz="3300" dirty="0"/>
              <a:t> der </a:t>
            </a:r>
            <a:r>
              <a:rPr lang="en-US" sz="3300" dirty="0" err="1"/>
              <a:t>Datenbank</a:t>
            </a:r>
            <a:r>
              <a:rPr lang="en-US" sz="3300" dirty="0"/>
              <a:t> in 2019 bis 2020</a:t>
            </a:r>
          </a:p>
        </p:txBody>
      </p:sp>
      <p:sp>
        <p:nvSpPr>
          <p:cNvPr id="30" name="Isosceles Triangle 29">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787B23">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 name="Inhaltsplatzhalter 3">
            <a:extLst>
              <a:ext uri="{FF2B5EF4-FFF2-40B4-BE49-F238E27FC236}">
                <a16:creationId xmlns:a16="http://schemas.microsoft.com/office/drawing/2014/main" id="{0565942A-6835-0AF8-BC38-24CD019E5AE3}"/>
              </a:ext>
            </a:extLst>
          </p:cNvPr>
          <p:cNvSpPr>
            <a:spLocks noGrp="1"/>
          </p:cNvSpPr>
          <p:nvPr>
            <p:ph type="body" sz="half" idx="2"/>
          </p:nvPr>
        </p:nvSpPr>
        <p:spPr>
          <a:xfrm>
            <a:off x="879109" y="2646030"/>
            <a:ext cx="6152293" cy="4087811"/>
          </a:xfrm>
        </p:spPr>
        <p:txBody>
          <a:bodyPr vert="horz" lIns="91440" tIns="45720" rIns="91440" bIns="45720" rtlCol="0">
            <a:normAutofit/>
          </a:bodyPr>
          <a:lstStyle/>
          <a:p>
            <a:pPr marL="342900" indent="-342900">
              <a:buFont typeface="Arial" panose="020B0604020202020204" pitchFamily="34" charset="0"/>
              <a:buChar char="•"/>
            </a:pPr>
            <a:r>
              <a:rPr lang="en-US" sz="1800" dirty="0" err="1">
                <a:latin typeface="Arial" panose="020B0604020202020204" pitchFamily="34" charset="0"/>
                <a:cs typeface="Arial" panose="020B0604020202020204" pitchFamily="34" charset="0"/>
              </a:rPr>
              <a:t>Aufgrund</a:t>
            </a:r>
            <a:r>
              <a:rPr lang="en-US" sz="1800" dirty="0">
                <a:latin typeface="Arial" panose="020B0604020202020204" pitchFamily="34" charset="0"/>
                <a:cs typeface="Arial" panose="020B0604020202020204" pitchFamily="34" charset="0"/>
              </a:rPr>
              <a:t> der </a:t>
            </a:r>
            <a:r>
              <a:rPr lang="en-US" sz="1800" dirty="0" err="1">
                <a:latin typeface="Arial" panose="020B0604020202020204" pitchFamily="34" charset="0"/>
                <a:cs typeface="Arial" panose="020B0604020202020204" pitchFamily="34" charset="0"/>
              </a:rPr>
              <a:t>guten</a:t>
            </a:r>
            <a:r>
              <a:rPr lang="en-US" sz="1800" dirty="0">
                <a:latin typeface="Arial" panose="020B0604020202020204" pitchFamily="34" charset="0"/>
                <a:cs typeface="Arial" panose="020B0604020202020204" pitchFamily="34" charset="0"/>
              </a:rPr>
              <a:t> Arbeit der DACH KG </a:t>
            </a:r>
            <a:r>
              <a:rPr lang="en-US" sz="1800" dirty="0" err="1">
                <a:latin typeface="Arial" panose="020B0604020202020204" pitchFamily="34" charset="0"/>
                <a:cs typeface="Arial" panose="020B0604020202020204" pitchFamily="34" charset="0"/>
              </a:rPr>
              <a:t>kam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einiges</a:t>
            </a:r>
            <a:r>
              <a:rPr lang="en-US" sz="1800" dirty="0">
                <a:latin typeface="Arial" panose="020B0604020202020204" pitchFamily="34" charset="0"/>
                <a:cs typeface="Arial" panose="020B0604020202020204" pitchFamily="34" charset="0"/>
              </a:rPr>
              <a:t> in </a:t>
            </a:r>
            <a:r>
              <a:rPr lang="en-US" sz="1800" dirty="0" err="1">
                <a:latin typeface="Arial" panose="020B0604020202020204" pitchFamily="34" charset="0"/>
                <a:cs typeface="Arial" panose="020B0604020202020204" pitchFamily="34" charset="0"/>
              </a:rPr>
              <a:t>Bewegung</a:t>
            </a:r>
            <a:r>
              <a:rPr lang="en-US" sz="1800" dirty="0">
                <a:latin typeface="Arial" panose="020B0604020202020204" pitchFamily="34" charset="0"/>
                <a:cs typeface="Arial" panose="020B0604020202020204" pitchFamily="34" charset="0"/>
              </a:rPr>
              <a:t>, so </a:t>
            </a:r>
            <a:r>
              <a:rPr lang="en-US" sz="1800" dirty="0" err="1">
                <a:latin typeface="Arial" panose="020B0604020202020204" pitchFamily="34" charset="0"/>
                <a:cs typeface="Arial" panose="020B0604020202020204" pitchFamily="34" charset="0"/>
              </a:rPr>
              <a:t>unter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anderem</a:t>
            </a:r>
            <a:r>
              <a:rPr lang="en-US" sz="1800" dirty="0">
                <a:latin typeface="Arial" panose="020B0604020202020204" pitchFamily="34" charset="0"/>
                <a:cs typeface="Arial" panose="020B0604020202020204" pitchFamily="34" charset="0"/>
              </a:rPr>
              <a:t> in Niedersachsen</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Auf Basis der </a:t>
            </a:r>
            <a:r>
              <a:rPr lang="en-US" sz="1800" dirty="0" err="1">
                <a:latin typeface="Arial" panose="020B0604020202020204" pitchFamily="34" charset="0"/>
                <a:cs typeface="Arial" panose="020B0604020202020204" pitchFamily="34" charset="0"/>
              </a:rPr>
              <a:t>Ausschreibung</a:t>
            </a:r>
            <a:r>
              <a:rPr lang="en-US" sz="1800" dirty="0">
                <a:latin typeface="Arial" panose="020B0604020202020204" pitchFamily="34" charset="0"/>
                <a:cs typeface="Arial" panose="020B0604020202020204" pitchFamily="34" charset="0"/>
              </a:rPr>
              <a:t> für die </a:t>
            </a:r>
            <a:r>
              <a:rPr lang="en-US" sz="1800" dirty="0" err="1">
                <a:latin typeface="Arial" panose="020B0604020202020204" pitchFamily="34" charset="0"/>
                <a:cs typeface="Arial" panose="020B0604020202020204" pitchFamily="34" charset="0"/>
              </a:rPr>
              <a:t>Landeslösung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konnten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wir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vor</a:t>
            </a:r>
            <a:r>
              <a:rPr lang="en-US" sz="1800" dirty="0">
                <a:latin typeface="Arial" panose="020B0604020202020204" pitchFamily="34" charset="0"/>
                <a:cs typeface="Arial" panose="020B0604020202020204" pitchFamily="34" charset="0"/>
              </a:rPr>
              <a:t> Ort parallel an </a:t>
            </a:r>
            <a:r>
              <a:rPr lang="en-US" sz="1800" dirty="0" err="1">
                <a:latin typeface="Arial" panose="020B0604020202020204" pitchFamily="34" charset="0"/>
                <a:cs typeface="Arial" panose="020B0604020202020204" pitchFamily="34" charset="0"/>
              </a:rPr>
              <a:t>eigenen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Lösungen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arbeiten</a:t>
            </a:r>
            <a:endParaRPr lang="en-US"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dirty="0" err="1">
                <a:latin typeface="Arial" panose="020B0604020202020204" pitchFamily="34" charset="0"/>
                <a:cs typeface="Arial" panose="020B0604020202020204" pitchFamily="34" charset="0"/>
              </a:rPr>
              <a:t>Letztendlich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wurde</a:t>
            </a:r>
            <a:r>
              <a:rPr lang="en-US" sz="1800" dirty="0">
                <a:latin typeface="Arial" panose="020B0604020202020204" pitchFamily="34" charset="0"/>
                <a:cs typeface="Arial" panose="020B0604020202020204" pitchFamily="34" charset="0"/>
              </a:rPr>
              <a:t> die </a:t>
            </a:r>
            <a:r>
              <a:rPr lang="en-US" sz="1800" dirty="0" err="1">
                <a:latin typeface="Arial" panose="020B0604020202020204" pitchFamily="34" charset="0"/>
                <a:cs typeface="Arial" panose="020B0604020202020204" pitchFamily="34" charset="0"/>
              </a:rPr>
              <a:t>eigene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Datenbank</a:t>
            </a:r>
            <a:r>
              <a:rPr lang="en-US" sz="1800" dirty="0">
                <a:latin typeface="Arial" panose="020B0604020202020204" pitchFamily="34" charset="0"/>
                <a:cs typeface="Arial" panose="020B0604020202020204" pitchFamily="34" charset="0"/>
              </a:rPr>
              <a:t> in Destination.data (Neusta DS) </a:t>
            </a:r>
            <a:r>
              <a:rPr lang="en-US" sz="1800" dirty="0" err="1">
                <a:latin typeface="Arial" panose="020B0604020202020204" pitchFamily="34" charset="0"/>
                <a:cs typeface="Arial" panose="020B0604020202020204" pitchFamily="34" charset="0"/>
              </a:rPr>
              <a:t>überführt</a:t>
            </a:r>
            <a:endParaRPr lang="en-US"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Die </a:t>
            </a:r>
            <a:r>
              <a:rPr lang="en-US" sz="1800" dirty="0" err="1">
                <a:latin typeface="Arial" panose="020B0604020202020204" pitchFamily="34" charset="0"/>
                <a:cs typeface="Arial" panose="020B0604020202020204" pitchFamily="34" charset="0"/>
              </a:rPr>
              <a:t>neuen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Webseiten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wurden</a:t>
            </a:r>
            <a:r>
              <a:rPr lang="en-US" sz="1800" dirty="0">
                <a:latin typeface="Arial" panose="020B0604020202020204" pitchFamily="34" charset="0"/>
                <a:cs typeface="Arial" panose="020B0604020202020204" pitchFamily="34" charset="0"/>
              </a:rPr>
              <a:t> auf Basis der </a:t>
            </a:r>
            <a:r>
              <a:rPr lang="en-US" sz="1800" dirty="0" err="1">
                <a:latin typeface="Arial" panose="020B0604020202020204" pitchFamily="34" charset="0"/>
                <a:cs typeface="Arial" panose="020B0604020202020204" pitchFamily="34" charset="0"/>
              </a:rPr>
              <a:t>überarbeiteten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Daten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erstellt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wurde</a:t>
            </a:r>
            <a:r>
              <a:rPr lang="en-US" sz="1800" dirty="0">
                <a:latin typeface="Arial" panose="020B0604020202020204" pitchFamily="34" charset="0"/>
                <a:cs typeface="Arial" panose="020B0604020202020204" pitchFamily="34" charset="0"/>
              </a:rPr>
              <a:t> und </a:t>
            </a:r>
            <a:r>
              <a:rPr lang="en-US" sz="1800" dirty="0" err="1">
                <a:latin typeface="Arial" panose="020B0604020202020204" pitchFamily="34" charset="0"/>
                <a:cs typeface="Arial" panose="020B0604020202020204" pitchFamily="34" charset="0"/>
              </a:rPr>
              <a:t>gingen</a:t>
            </a:r>
            <a:r>
              <a:rPr lang="en-US" sz="1800" dirty="0">
                <a:latin typeface="Arial" panose="020B0604020202020204" pitchFamily="34" charset="0"/>
                <a:cs typeface="Arial" panose="020B0604020202020204" pitchFamily="34" charset="0"/>
              </a:rPr>
              <a:t>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Ende 2020 online</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Die </a:t>
            </a:r>
            <a:r>
              <a:rPr lang="en-US" sz="1800" dirty="0" err="1">
                <a:latin typeface="Arial" panose="020B0604020202020204" pitchFamily="34" charset="0"/>
                <a:cs typeface="Arial" panose="020B0604020202020204" pitchFamily="34" charset="0"/>
              </a:rPr>
              <a:t>vorhandenen</a:t>
            </a:r>
            <a:r>
              <a:rPr lang="en-US" sz="1800" dirty="0">
                <a:latin typeface="Arial" panose="020B0604020202020204" pitchFamily="34" charset="0"/>
                <a:cs typeface="Arial" panose="020B0604020202020204" pitchFamily="34" charset="0"/>
              </a:rPr>
              <a:t> Apps </a:t>
            </a:r>
            <a:r>
              <a:rPr lang="en-US" sz="1800" dirty="0" err="1">
                <a:latin typeface="Arial" panose="020B0604020202020204" pitchFamily="34" charset="0"/>
                <a:cs typeface="Arial" panose="020B0604020202020204" pitchFamily="34" charset="0"/>
              </a:rPr>
              <a:t>wurden</a:t>
            </a:r>
            <a:r>
              <a:rPr lang="en-US" sz="1800" dirty="0">
                <a:latin typeface="Arial" panose="020B0604020202020204" pitchFamily="34" charset="0"/>
                <a:cs typeface="Arial" panose="020B0604020202020204" pitchFamily="34" charset="0"/>
              </a:rPr>
              <a:t> an die </a:t>
            </a:r>
            <a:r>
              <a:rPr lang="en-US" sz="1800" dirty="0" err="1">
                <a:latin typeface="Arial" panose="020B0604020202020204" pitchFamily="34" charset="0"/>
                <a:cs typeface="Arial" panose="020B0604020202020204" pitchFamily="34" charset="0"/>
              </a:rPr>
              <a:t>neuen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Daten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angeschlossen</a:t>
            </a:r>
            <a:endParaRPr lang="en-US" sz="1800" dirty="0">
              <a:latin typeface="Arial" panose="020B0604020202020204" pitchFamily="34" charset="0"/>
              <a:cs typeface="Arial" panose="020B0604020202020204" pitchFamily="34" charset="0"/>
            </a:endParaRPr>
          </a:p>
        </p:txBody>
      </p:sp>
      <p:pic>
        <p:nvPicPr>
          <p:cNvPr id="11" name="Inhaltsplatzhalter 6">
            <a:extLst>
              <a:ext uri="{FF2B5EF4-FFF2-40B4-BE49-F238E27FC236}">
                <a16:creationId xmlns:a16="http://schemas.microsoft.com/office/drawing/2014/main" id="{4C002B7A-E0A9-F2DE-2929-0C42FCB472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b="-3"/>
          <a:stretch/>
        </p:blipFill>
        <p:spPr>
          <a:xfrm>
            <a:off x="7531482" y="10"/>
            <a:ext cx="4657341" cy="3448414"/>
          </a:xfrm>
          <a:prstGeom prst="rect">
            <a:avLst/>
          </a:prstGeom>
        </p:spPr>
      </p:pic>
      <p:pic>
        <p:nvPicPr>
          <p:cNvPr id="10" name="Inhaltsplatzhalter 9" descr="Ein Bild, das Text, draußen, Himmel, Straße enthält.&#10;&#10;Automatisch generierte Beschreibung">
            <a:extLst>
              <a:ext uri="{FF2B5EF4-FFF2-40B4-BE49-F238E27FC236}">
                <a16:creationId xmlns:a16="http://schemas.microsoft.com/office/drawing/2014/main" id="{7B26EAF1-501C-8C2F-27A4-E3B5A7B12F15}"/>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7528308" y="3437472"/>
            <a:ext cx="4657341" cy="3428996"/>
          </a:xfrm>
          <a:prstGeom prst="rect">
            <a:avLst/>
          </a:prstGeom>
        </p:spPr>
      </p:pic>
      <p:pic>
        <p:nvPicPr>
          <p:cNvPr id="3" name="Grafik 2" descr="Ein Bild, das Schrift, Logo, Text, Grafiken enthält.&#10;&#10;Automatisch generierte Beschreibung">
            <a:extLst>
              <a:ext uri="{FF2B5EF4-FFF2-40B4-BE49-F238E27FC236}">
                <a16:creationId xmlns:a16="http://schemas.microsoft.com/office/drawing/2014/main" id="{9568285F-48F5-D749-2A03-45B7B6A372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99705">
            <a:off x="5776310" y="276869"/>
            <a:ext cx="1390357" cy="1351375"/>
          </a:xfrm>
          <a:prstGeom prst="rect">
            <a:avLst/>
          </a:prstGeom>
        </p:spPr>
      </p:pic>
    </p:spTree>
    <p:extLst>
      <p:ext uri="{BB962C8B-B14F-4D97-AF65-F5344CB8AC3E}">
        <p14:creationId xmlns:p14="http://schemas.microsoft.com/office/powerpoint/2010/main" val="2695035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813238-AF3D-40EB-A3A4-550AB8513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65EBD3-98B5-4FD2-8FAF-5D4022A9F7F4}">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204E1485-0760-4ABF-A612-28A97B86DF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{2FC1E43A-7E2C-974E-B3DF-1A12903739BD}tf10001060</Template>
  <TotalTime>0</TotalTime>
  <Words>2000</Words>
  <Application>Microsoft Macintosh PowerPoint</Application>
  <PresentationFormat>Breitbild</PresentationFormat>
  <Paragraphs>178</Paragraphs>
  <Slides>37</Slides>
  <Notes>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37</vt:i4>
      </vt:variant>
    </vt:vector>
  </HeadingPairs>
  <TitlesOfParts>
    <vt:vector size="43" baseType="lpstr">
      <vt:lpstr>Arial</vt:lpstr>
      <vt:lpstr>Arial Narrow</vt:lpstr>
      <vt:lpstr>Calibri</vt:lpstr>
      <vt:lpstr>Trebuchet MS</vt:lpstr>
      <vt:lpstr>Wingdings 3</vt:lpstr>
      <vt:lpstr>Facette</vt:lpstr>
      <vt:lpstr>Open data für touristische Betriebe</vt:lpstr>
      <vt:lpstr>Darf ich mich kurz vorstellen?</vt:lpstr>
      <vt:lpstr>Tourismusverband Nördliches Harzvorland</vt:lpstr>
      <vt:lpstr>Gut zu wissen</vt:lpstr>
      <vt:lpstr>Gliederung</vt:lpstr>
      <vt:lpstr>Die Aufgabe</vt:lpstr>
      <vt:lpstr>DACH KG</vt:lpstr>
      <vt:lpstr>Mein Traum</vt:lpstr>
      <vt:lpstr>Professionalisierung der Datenbank in 2019 bis 2020</vt:lpstr>
      <vt:lpstr>»Auf unseren neuen Webseiten kam unser Content noch mal ganz anders rüber.   Große Fotos und die Menge an Informationen haben  uns beeindruckt.   Davon wollten wir  mehr haben!«</vt:lpstr>
      <vt:lpstr>Unser Ziel</vt:lpstr>
      <vt:lpstr>Die Realisierung</vt:lpstr>
      <vt:lpstr>Das Ergebnis</vt:lpstr>
      <vt:lpstr>Beispiele</vt:lpstr>
      <vt:lpstr>Beispiele</vt:lpstr>
      <vt:lpstr>Wo stehen wir aktuell?</vt:lpstr>
      <vt:lpstr>»Was können Sie tun, um Ihre Daten zur Verfügung zu stellen?«</vt:lpstr>
      <vt:lpstr>Ist Ihr Betrieb bereits in einem der bekannten (Buchungs-)Systeme? </vt:lpstr>
      <vt:lpstr>Buchungssysteme </vt:lpstr>
      <vt:lpstr>Fragen Sie ihren Tourismusverband,  wie ihre Daten in den »satourn« kommen</vt:lpstr>
      <vt:lpstr>LANDES-DATEN-BANK »SaTourN«</vt:lpstr>
      <vt:lpstr>PowerPoint-Präsentation</vt:lpstr>
      <vt:lpstr>Jetzt sind sie dran!   Tipps &amp; Tricks  für ihren betrieb</vt:lpstr>
      <vt:lpstr>PowerPoint-Präsentation</vt:lpstr>
      <vt:lpstr>Dann nutzen Sie das doch!  Der einfachste  Weg zum Foto  bzw. Video</vt:lpstr>
      <vt:lpstr>Alternative: Influencer</vt:lpstr>
      <vt:lpstr>Versuchen Sie doch mal die KI</vt:lpstr>
      <vt:lpstr>Ein schneller Test</vt:lpstr>
      <vt:lpstr>Kurze Zusammenfassung</vt:lpstr>
      <vt:lpstr>Welche Lizenzen brauchen die Daten?</vt:lpstr>
      <vt:lpstr>Texte  Fotos  Videos Audios</vt:lpstr>
      <vt:lpstr>Creative Commons-Lizenzen</vt:lpstr>
      <vt:lpstr>PowerPoint-Präsentation</vt:lpstr>
      <vt:lpstr>»Investieren Sie geld in ihre daten, sie sind der erste eindruck, ihre visitenkarte«</vt:lpstr>
      <vt:lpstr>Checkliste</vt:lpstr>
      <vt:lpstr>Wenn man nichts tut, tut sich auch nichts!</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2022-11-23T14:30:23Z</dcterms:created>
  <dcterms:modified xsi:type="dcterms:W3CDTF">2023-12-06T11:53:47Z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